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5143500" type="screen16x9"/>
  <p:notesSz cx="6858000" cy="9144000"/>
  <p:embeddedFontLst>
    <p:embeddedFont>
      <p:font typeface="Lexend" panose="020B0604020202020204" charset="0"/>
      <p:regular r:id="rId17"/>
      <p:bold r:id="rId18"/>
    </p:embeddedFont>
    <p:embeddedFont>
      <p:font typeface="Lexend Deca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760">
          <p15:clr>
            <a:srgbClr val="9AA0A6"/>
          </p15:clr>
        </p15:guide>
        <p15:guide id="2" pos="624">
          <p15:clr>
            <a:srgbClr val="9AA0A6"/>
          </p15:clr>
        </p15:guide>
        <p15:guide id="3" orient="horz" pos="162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tvmd46M2sw9jhI2t2ruHUAaEn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0" y="108"/>
      </p:cViewPr>
      <p:guideLst>
        <p:guide pos="5760"/>
        <p:guide pos="624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2d3f31780a2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8" name="Google Shape;328;g2d3f31780a2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2d3f31780a2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2" name="Google Shape;372;g2d3f31780a2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25379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121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3f31780a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g2d3f31780a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d3f31780a2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g2d3f31780a2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d3f31780a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g2d3f31780a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d3f31780a2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g2d3f31780a2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d3f31780a2_0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4" name="Google Shape;284;g2d3f31780a2_0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hubspot.es/products/operations?hubs_post=cta=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649650" y="1098700"/>
            <a:ext cx="5885400" cy="1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65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Plantillas del </a:t>
            </a:r>
            <a:r>
              <a:rPr lang="es-MX" sz="3650" b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Diagrama de Ishikawa</a:t>
            </a:r>
            <a:endParaRPr sz="3650" b="1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l="5078" t="16026" r="4871" b="17417"/>
          <a:stretch/>
        </p:blipFill>
        <p:spPr>
          <a:xfrm>
            <a:off x="771575" y="600350"/>
            <a:ext cx="1736100" cy="49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t="33260" b="9599"/>
          <a:stretch/>
        </p:blipFill>
        <p:spPr>
          <a:xfrm flipH="1">
            <a:off x="1" y="2661100"/>
            <a:ext cx="9144325" cy="2482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1"/>
          <p:cNvGrpSpPr/>
          <p:nvPr/>
        </p:nvGrpSpPr>
        <p:grpSpPr>
          <a:xfrm rot="10800000" flipH="1">
            <a:off x="7406118" y="2819517"/>
            <a:ext cx="1689837" cy="2323971"/>
            <a:chOff x="7830927" y="0"/>
            <a:chExt cx="1285732" cy="1788220"/>
          </a:xfrm>
        </p:grpSpPr>
        <p:sp>
          <p:nvSpPr>
            <p:cNvPr id="58" name="Google Shape;58;p1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2133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E31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0" name="Google Shape;330;g2d3f31780a2_0_292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1" name="Google Shape;331;g2d3f31780a2_0_292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2" name="Google Shape;332;g2d3f31780a2_0_292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3" name="Google Shape;333;g2d3f31780a2_0_292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4" name="Google Shape;334;g2d3f31780a2_0_292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5" name="Google Shape;335;g2d3f31780a2_0_292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6" name="Google Shape;336;g2d3f31780a2_0_292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7" name="Google Shape;337;g2d3f31780a2_0_292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8" name="Google Shape;338;g2d3f31780a2_0_292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9" name="Google Shape;339;g2d3f31780a2_0_292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0" name="Google Shape;340;g2d3f31780a2_0_292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1" name="Google Shape;341;g2d3f31780a2_0_292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2" name="Google Shape;342;g2d3f31780a2_0_292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3" name="Google Shape;343;g2d3f31780a2_0_292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4" name="Google Shape;344;g2d3f31780a2_0_292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5" name="Google Shape;345;g2d3f31780a2_0_292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6" name="Google Shape;346;g2d3f31780a2_0_292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7" name="Google Shape;347;g2d3f31780a2_0_292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8" name="Google Shape;348;g2d3f31780a2_0_292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9" name="Google Shape;349;g2d3f31780a2_0_292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0" name="Google Shape;350;g2d3f31780a2_0_292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1" name="Google Shape;351;g2d3f31780a2_0_292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2" name="Google Shape;352;g2d3f31780a2_0_292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3" name="Google Shape;353;g2d3f31780a2_0_292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4" name="Google Shape;354;g2d3f31780a2_0_292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5" name="Google Shape;355;g2d3f31780a2_0_292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6" name="Google Shape;356;g2d3f31780a2_0_292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7" name="Google Shape;357;g2d3f31780a2_0_292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8" name="Google Shape;358;g2d3f31780a2_0_292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9" name="Google Shape;359;g2d3f31780a2_0_292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0" name="Google Shape;360;g2d3f31780a2_0_292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1" name="Google Shape;361;g2d3f31780a2_0_292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2" name="Google Shape;362;g2d3f31780a2_0_292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3" name="Google Shape;363;g2d3f31780a2_0_292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4" name="Google Shape;364;g2d3f31780a2_0_292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5" name="Google Shape;365;g2d3f31780a2_0_292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6" name="Google Shape;366;g2d3f31780a2_0_292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7" name="Google Shape;367;g2d3f31780a2_0_292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68" name="Google Shape;368;g2d3f31780a2_0_292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rgbClr val="FF8933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g2d3f31780a2_0_292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4" name="Google Shape;374;g2d3f31780a2_0_345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5" name="Google Shape;375;g2d3f31780a2_0_345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6" name="Google Shape;376;g2d3f31780a2_0_345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7" name="Google Shape;377;g2d3f31780a2_0_345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8" name="Google Shape;378;g2d3f31780a2_0_345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9" name="Google Shape;379;g2d3f31780a2_0_345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0" name="Google Shape;380;g2d3f31780a2_0_345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1" name="Google Shape;381;g2d3f31780a2_0_345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2" name="Google Shape;382;g2d3f31780a2_0_345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3" name="Google Shape;383;g2d3f31780a2_0_345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4" name="Google Shape;384;g2d3f31780a2_0_345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5" name="Google Shape;385;g2d3f31780a2_0_345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6" name="Google Shape;386;g2d3f31780a2_0_345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7" name="Google Shape;387;g2d3f31780a2_0_345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8" name="Google Shape;388;g2d3f31780a2_0_345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9" name="Google Shape;389;g2d3f31780a2_0_345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0" name="Google Shape;390;g2d3f31780a2_0_345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1" name="Google Shape;391;g2d3f31780a2_0_345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2" name="Google Shape;392;g2d3f31780a2_0_345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3" name="Google Shape;393;g2d3f31780a2_0_345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4" name="Google Shape;394;g2d3f31780a2_0_345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5" name="Google Shape;395;g2d3f31780a2_0_345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6" name="Google Shape;396;g2d3f31780a2_0_345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7" name="Google Shape;397;g2d3f31780a2_0_345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8" name="Google Shape;398;g2d3f31780a2_0_345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9" name="Google Shape;399;g2d3f31780a2_0_345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0" name="Google Shape;400;g2d3f31780a2_0_345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1" name="Google Shape;401;g2d3f31780a2_0_345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2" name="Google Shape;402;g2d3f31780a2_0_345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3" name="Google Shape;403;g2d3f31780a2_0_345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4" name="Google Shape;404;g2d3f31780a2_0_345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5" name="Google Shape;405;g2d3f31780a2_0_345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6" name="Google Shape;406;g2d3f31780a2_0_345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7" name="Google Shape;407;g2d3f31780a2_0_345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8" name="Google Shape;408;g2d3f31780a2_0_345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9" name="Google Shape;409;g2d3f31780a2_0_345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0" name="Google Shape;410;g2d3f31780a2_0_345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1" name="Google Shape;411;g2d3f31780a2_0_34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412" name="Google Shape;412;g2d3f31780a2_0_345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chemeClr val="lt1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g2d3f31780a2_0_345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ANALISIS CAMPO DE FUERZAS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FUERZAS </a:t>
            </a:r>
            <a:r>
              <a:rPr lang="es-MX" dirty="0" smtClean="0">
                <a:solidFill>
                  <a:schemeClr val="bg1"/>
                </a:solidFill>
              </a:rPr>
              <a:t>IMPULSORAS</a:t>
            </a:r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1"/>
                </a:solidFill>
              </a:rPr>
              <a:t>FUERZAS RESTRICTIVAS</a:t>
            </a: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1569505" y="477963"/>
            <a:ext cx="1178521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qué?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  <p:sp>
        <p:nvSpPr>
          <p:cNvPr id="12" name="Google Shape;419;p13"/>
          <p:cNvSpPr txBox="1"/>
          <p:nvPr/>
        </p:nvSpPr>
        <p:spPr>
          <a:xfrm>
            <a:off x="1804039" y="2414686"/>
            <a:ext cx="1625769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Entradas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" name="Google Shape;419;p13"/>
          <p:cNvSpPr txBox="1"/>
          <p:nvPr/>
        </p:nvSpPr>
        <p:spPr>
          <a:xfrm>
            <a:off x="3764306" y="2433216"/>
            <a:ext cx="1247727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Proceso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" name="Google Shape;419;p13"/>
          <p:cNvSpPr txBox="1"/>
          <p:nvPr/>
        </p:nvSpPr>
        <p:spPr>
          <a:xfrm>
            <a:off x="5346532" y="2406037"/>
            <a:ext cx="1555486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Salidas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" name="Google Shape;419;p13"/>
          <p:cNvSpPr txBox="1"/>
          <p:nvPr/>
        </p:nvSpPr>
        <p:spPr>
          <a:xfrm>
            <a:off x="2396795" y="3324152"/>
            <a:ext cx="103909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¿Cómo?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" name="Google Shape;419;p13"/>
          <p:cNvSpPr txBox="1"/>
          <p:nvPr/>
        </p:nvSpPr>
        <p:spPr>
          <a:xfrm>
            <a:off x="7081603" y="2558436"/>
            <a:ext cx="103909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Final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" name="Google Shape;419;p13"/>
          <p:cNvSpPr txBox="1"/>
          <p:nvPr/>
        </p:nvSpPr>
        <p:spPr>
          <a:xfrm>
            <a:off x="4287467" y="3396531"/>
            <a:ext cx="1697697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qué resultados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" name="Google Shape;419;p13"/>
          <p:cNvSpPr txBox="1"/>
          <p:nvPr/>
        </p:nvSpPr>
        <p:spPr>
          <a:xfrm>
            <a:off x="626034" y="2440286"/>
            <a:ext cx="117852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Inicio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" name="Google Shape;419;p13"/>
          <p:cNvSpPr txBox="1"/>
          <p:nvPr/>
        </p:nvSpPr>
        <p:spPr>
          <a:xfrm>
            <a:off x="4217751" y="477963"/>
            <a:ext cx="1178521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quién?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32721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703988" y="908683"/>
            <a:ext cx="1893740" cy="587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Ahora que ya conoces cómo crear un </a:t>
            </a:r>
            <a:r>
              <a:rPr lang="es-MX" sz="1600" b="1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Diagrama de Ishikawa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, podemos ayudarte aún más con </a:t>
            </a:r>
            <a:r>
              <a:rPr lang="es-MX" sz="1600" b="1" dirty="0" err="1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Operations</a:t>
            </a:r>
            <a:r>
              <a:rPr lang="es-MX" sz="1600" b="1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r>
              <a:rPr lang="es-MX" sz="1600" b="1" dirty="0" err="1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Hub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 El sistema de operaciones que te permitirá realizar sincronización de datos, automatización de progresos y generación de informes.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1" name="Google Shape;421;p13"/>
          <p:cNvSpPr/>
          <p:nvPr/>
        </p:nvSpPr>
        <p:spPr>
          <a:xfrm>
            <a:off x="1461000" y="3226188"/>
            <a:ext cx="6222000" cy="1137000"/>
          </a:xfrm>
          <a:prstGeom prst="roundRect">
            <a:avLst>
              <a:gd name="adj" fmla="val 16667"/>
            </a:avLst>
          </a:prstGeom>
          <a:solidFill>
            <a:srgbClr val="FF5E3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Visita </a:t>
            </a:r>
            <a:r>
              <a:rPr lang="es-MX" sz="2400" b="1" u="sng">
                <a:solidFill>
                  <a:srgbClr val="213343"/>
                </a:solidFill>
                <a:latin typeface="Lexend"/>
                <a:ea typeface="Lexend"/>
                <a:cs typeface="Lexend"/>
                <a:sym typeface="Lexend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esta página</a:t>
            </a: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y descubre el </a:t>
            </a:r>
            <a:r>
              <a:rPr lang="es-MX" sz="23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Software de operaciones ideal para ti.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99363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1583300" y="329400"/>
            <a:ext cx="6949500" cy="9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Consideraciones generales del Diagrama de Ishikawa</a:t>
            </a:r>
            <a:endParaRPr b="1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6" name="Google Shape;66;p3"/>
          <p:cNvSpPr txBox="1">
            <a:spLocks noGrp="1"/>
          </p:cNvSpPr>
          <p:nvPr>
            <p:ph type="body" idx="1"/>
          </p:nvPr>
        </p:nvSpPr>
        <p:spPr>
          <a:xfrm>
            <a:off x="1583300" y="1687400"/>
            <a:ext cx="6949500" cy="32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inevitable enfrentar dificultades en cualquier tipo de proceso o tarea que se realice dentro de una organización. Aunque es ineludible el surgimiento de obstáculos debemos recordar que, por definición, todo problema posee una solución.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En este sentido, existen diversos métodos de resolución de conflictos que son sumamente útiles para los profesionales de marketing, ventas o cualquiera área de una empresa. Es el caso del 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diagrama del pez o diagrama de Ishikawa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,</a:t>
            </a: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 el cual ofrece una representación sencilla de los elementos que conforman una solución, identificando las causas y efectos, con el fin de entenderla del modo más rápido y eficaz posible.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por ello que hemos preparado este documento donde encontrarás plantillas que te ayudarán a visualizar tus problemas fácilmente, mejorando así tu proceso de toma de decisiones.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1707175" y="1478675"/>
            <a:ext cx="3347700" cy="57300"/>
          </a:xfrm>
          <a:prstGeom prst="rect">
            <a:avLst/>
          </a:prstGeom>
          <a:solidFill>
            <a:srgbClr val="FF7A5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/>
          <p:nvPr/>
        </p:nvSpPr>
        <p:spPr>
          <a:xfrm rot="10800000" flipH="1">
            <a:off x="-110320" y="-130906"/>
            <a:ext cx="1134237" cy="1890793"/>
          </a:xfrm>
          <a:custGeom>
            <a:avLst/>
            <a:gdLst/>
            <a:ahLst/>
            <a:cxnLst/>
            <a:rect l="l" t="t" r="r" b="b"/>
            <a:pathLst>
              <a:path w="660400" h="1112231" extrusionOk="0">
                <a:moveTo>
                  <a:pt x="220252" y="19070"/>
                </a:moveTo>
                <a:cubicBezTo>
                  <a:pt x="254000" y="7556"/>
                  <a:pt x="292600" y="0"/>
                  <a:pt x="330378" y="0"/>
                </a:cubicBezTo>
                <a:cubicBezTo>
                  <a:pt x="368157" y="0"/>
                  <a:pt x="404509" y="6476"/>
                  <a:pt x="438009" y="17990"/>
                </a:cubicBezTo>
                <a:cubicBezTo>
                  <a:pt x="438723" y="18350"/>
                  <a:pt x="439435" y="18350"/>
                  <a:pt x="440148" y="18710"/>
                </a:cubicBezTo>
                <a:cubicBezTo>
                  <a:pt x="565955" y="64765"/>
                  <a:pt x="658618" y="186379"/>
                  <a:pt x="660400" y="335153"/>
                </a:cubicBezTo>
                <a:lnTo>
                  <a:pt x="660400" y="1112231"/>
                </a:lnTo>
                <a:lnTo>
                  <a:pt x="0" y="1112231"/>
                </a:lnTo>
                <a:lnTo>
                  <a:pt x="0" y="335730"/>
                </a:lnTo>
                <a:cubicBezTo>
                  <a:pt x="1782" y="185660"/>
                  <a:pt x="93019" y="64045"/>
                  <a:pt x="220252" y="19070"/>
                </a:cubicBezTo>
                <a:close/>
              </a:path>
            </a:pathLst>
          </a:custGeom>
          <a:solidFill>
            <a:srgbClr val="FF8933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3"/>
          <p:cNvSpPr/>
          <p:nvPr/>
        </p:nvSpPr>
        <p:spPr>
          <a:xfrm flipH="1">
            <a:off x="-286604" y="4271142"/>
            <a:ext cx="1056640" cy="1046480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5E31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"/>
          <p:cNvSpPr/>
          <p:nvPr/>
        </p:nvSpPr>
        <p:spPr>
          <a:xfrm flipH="1">
            <a:off x="770018" y="4170360"/>
            <a:ext cx="449560" cy="501236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4"/>
          <p:cNvGrpSpPr/>
          <p:nvPr/>
        </p:nvGrpSpPr>
        <p:grpSpPr>
          <a:xfrm>
            <a:off x="0" y="-12"/>
            <a:ext cx="2100483" cy="1376094"/>
            <a:chOff x="0" y="0"/>
            <a:chExt cx="5625289" cy="3707150"/>
          </a:xfrm>
        </p:grpSpPr>
        <p:sp>
          <p:nvSpPr>
            <p:cNvPr id="76" name="Google Shape;76;p4"/>
            <p:cNvSpPr/>
            <p:nvPr/>
          </p:nvSpPr>
          <p:spPr>
            <a:xfrm>
              <a:off x="0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1935127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853385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0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1935127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3853385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4"/>
          <p:cNvSpPr txBox="1">
            <a:spLocks noGrp="1"/>
          </p:cNvSpPr>
          <p:nvPr>
            <p:ph type="body" idx="1"/>
          </p:nvPr>
        </p:nvSpPr>
        <p:spPr>
          <a:xfrm>
            <a:off x="771575" y="2873925"/>
            <a:ext cx="5753100" cy="155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9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8 Plantillas del Diagrama de Ishikawa</a:t>
            </a:r>
            <a:endParaRPr sz="39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3" name="Google Shape;8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75" y="399300"/>
            <a:ext cx="2151401" cy="2528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4"/>
          <p:cNvPicPr preferRelativeResize="0"/>
          <p:nvPr/>
        </p:nvPicPr>
        <p:blipFill rotWithShape="1">
          <a:blip r:embed="rId4">
            <a:alphaModFix/>
          </a:blip>
          <a:srcRect l="11554" t="12558" r="48381" b="63391"/>
          <a:stretch/>
        </p:blipFill>
        <p:spPr>
          <a:xfrm>
            <a:off x="5531675" y="3824526"/>
            <a:ext cx="3612326" cy="131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4"/>
          <p:cNvPicPr preferRelativeResize="0"/>
          <p:nvPr/>
        </p:nvPicPr>
        <p:blipFill rotWithShape="1">
          <a:blip r:embed="rId5">
            <a:alphaModFix/>
          </a:blip>
          <a:srcRect l="5078" t="16026" r="4871" b="17417"/>
          <a:stretch/>
        </p:blipFill>
        <p:spPr>
          <a:xfrm>
            <a:off x="7165450" y="262375"/>
            <a:ext cx="1736100" cy="4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" name="Google Shape;91;p5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p5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93" name="Google Shape;93;p5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5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95;p5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96;p5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7" name="Google Shape;97;p5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98;p5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9" name="Google Shape;99;p5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3" name="Google Shape;103;p5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4" name="Google Shape;104;p5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5" name="Google Shape;105;p5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6" name="Google Shape;106;p5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7" name="Google Shape;107;p5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5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9" name="Google Shape;109;p5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0" name="Google Shape;110;p5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1" name="Google Shape;111;p5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2" name="Google Shape;112;p5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3" name="Google Shape;113;p5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7" name="Google Shape;117;p5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5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9" name="Google Shape;119;p5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2" name="Google Shape;122;p5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4" name="Google Shape;124;p5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7" name="Google Shape;127;p5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3f31780a2_0_30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5" name="Google Shape;135;g2d3f31780a2_0_30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6" name="Google Shape;136;g2d3f31780a2_0_30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rgbClr val="FF8933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rgbClr val="FF8933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37" name="Google Shape;137;g2d3f31780a2_0_30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g2d3f31780a2_0_30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g2d3f31780a2_0_30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" name="Google Shape;140;g2d3f31780a2_0_30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" name="Google Shape;141;g2d3f31780a2_0_30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2" name="Google Shape;142;g2d3f31780a2_0_30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3" name="Google Shape;143;g2d3f31780a2_0_30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4" name="Google Shape;144;g2d3f31780a2_0_30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5" name="Google Shape;145;g2d3f31780a2_0_30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6" name="Google Shape;146;g2d3f31780a2_0_30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7" name="Google Shape;147;g2d3f31780a2_0_30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8" name="Google Shape;148;g2d3f31780a2_0_30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9" name="Google Shape;149;g2d3f31780a2_0_30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0" name="Google Shape;150;g2d3f31780a2_0_30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1" name="Google Shape;151;g2d3f31780a2_0_30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2" name="Google Shape;152;g2d3f31780a2_0_30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3" name="Google Shape;153;g2d3f31780a2_0_30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4" name="Google Shape;154;g2d3f31780a2_0_30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5" name="Google Shape;155;g2d3f31780a2_0_30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6" name="Google Shape;156;g2d3f31780a2_0_30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7" name="Google Shape;157;g2d3f31780a2_0_30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8" name="Google Shape;158;g2d3f31780a2_0_30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9" name="Google Shape;159;g2d3f31780a2_0_30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0" name="Google Shape;160;g2d3f31780a2_0_30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1" name="Google Shape;161;g2d3f31780a2_0_30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2" name="Google Shape;162;g2d3f31780a2_0_30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3" name="Google Shape;163;g2d3f31780a2_0_30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4" name="Google Shape;164;g2d3f31780a2_0_30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5" name="Google Shape;165;g2d3f31780a2_0_30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6" name="Google Shape;166;g2d3f31780a2_0_30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7" name="Google Shape;167;g2d3f31780a2_0_30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8" name="Google Shape;168;g2d3f31780a2_0_30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9" name="Google Shape;169;g2d3f31780a2_0_30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0" name="Google Shape;170;g2d3f31780a2_0_30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1" name="Google Shape;171;g2d3f31780a2_0_30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2" name="Google Shape;172;g2d3f31780a2_0_30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3" name="Google Shape;173;g2d3f31780a2_0_30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8933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solidFill>
                <a:srgbClr val="FF8933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d3f31780a2_0_73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rgbClr val="1B404E"/>
          </a:solidFill>
          <a:ln w="254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g2d3f31780a2_0_73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0" name="Google Shape;180;g2d3f31780a2_0_73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81" name="Google Shape;181;g2d3f31780a2_0_73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2" name="Google Shape;182;g2d3f31780a2_0_73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3" name="Google Shape;183;g2d3f31780a2_0_73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4" name="Google Shape;184;g2d3f31780a2_0_73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5" name="Google Shape;185;g2d3f31780a2_0_73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6" name="Google Shape;186;g2d3f31780a2_0_73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7" name="Google Shape;187;g2d3f31780a2_0_73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8" name="Google Shape;188;g2d3f31780a2_0_73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9" name="Google Shape;189;g2d3f31780a2_0_73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0" name="Google Shape;190;g2d3f31780a2_0_73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1" name="Google Shape;191;g2d3f31780a2_0_73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2" name="Google Shape;192;g2d3f31780a2_0_73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3" name="Google Shape;193;g2d3f31780a2_0_73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4" name="Google Shape;194;g2d3f31780a2_0_73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5" name="Google Shape;195;g2d3f31780a2_0_73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6" name="Google Shape;196;g2d3f31780a2_0_73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7" name="Google Shape;197;g2d3f31780a2_0_73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8" name="Google Shape;198;g2d3f31780a2_0_73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9" name="Google Shape;199;g2d3f31780a2_0_73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0" name="Google Shape;200;g2d3f31780a2_0_73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1" name="Google Shape;201;g2d3f31780a2_0_73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2" name="Google Shape;202;g2d3f31780a2_0_73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3" name="Google Shape;203;g2d3f31780a2_0_73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4" name="Google Shape;204;g2d3f31780a2_0_73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5" name="Google Shape;205;g2d3f31780a2_0_73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1B40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d3f31780a2_0_166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g2d3f31780a2_0_166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2" name="Google Shape;212;g2d3f31780a2_0_166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213" name="Google Shape;213;g2d3f31780a2_0_166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Google Shape;214;g2d3f31780a2_0_166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g2d3f31780a2_0_166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g2d3f31780a2_0_166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7" name="Google Shape;217;g2d3f31780a2_0_166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8" name="Google Shape;218;g2d3f31780a2_0_166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9" name="Google Shape;219;g2d3f31780a2_0_166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0" name="Google Shape;220;g2d3f31780a2_0_166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1" name="Google Shape;221;g2d3f31780a2_0_166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2" name="Google Shape;222;g2d3f31780a2_0_166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3" name="Google Shape;223;g2d3f31780a2_0_166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4" name="Google Shape;224;g2d3f31780a2_0_166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5" name="Google Shape;225;g2d3f31780a2_0_166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6" name="Google Shape;226;g2d3f31780a2_0_166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7" name="Google Shape;227;g2d3f31780a2_0_166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8" name="Google Shape;228;g2d3f31780a2_0_166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9" name="Google Shape;229;g2d3f31780a2_0_166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0" name="Google Shape;230;g2d3f31780a2_0_166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1" name="Google Shape;231;g2d3f31780a2_0_166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2" name="Google Shape;232;g2d3f31780a2_0_166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3" name="Google Shape;233;g2d3f31780a2_0_166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4" name="Google Shape;234;g2d3f31780a2_0_166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5" name="Google Shape;235;g2d3f31780a2_0_166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6" name="Google Shape;236;g2d3f31780a2_0_166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7" name="Google Shape;237;g2d3f31780a2_0_166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2" name="Google Shape;242;g2d3f31780a2_0_197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g2d3f31780a2_0_197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4" name="Google Shape;244;g2d3f31780a2_0_197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5" name="Google Shape;245;g2d3f31780a2_0_197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6" name="Google Shape;246;g2d3f31780a2_0_197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7" name="Google Shape;247;g2d3f31780a2_0_197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8" name="Google Shape;248;g2d3f31780a2_0_197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9" name="Google Shape;249;g2d3f31780a2_0_197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0" name="Google Shape;250;g2d3f31780a2_0_197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1" name="Google Shape;251;g2d3f31780a2_0_197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2" name="Google Shape;252;g2d3f31780a2_0_197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3" name="Google Shape;253;g2d3f31780a2_0_197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4" name="Google Shape;254;g2d3f31780a2_0_197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5" name="Google Shape;255;g2d3f31780a2_0_197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6" name="Google Shape;256;g2d3f31780a2_0_197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7" name="Google Shape;257;g2d3f31780a2_0_197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8" name="Google Shape;258;g2d3f31780a2_0_197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9" name="Google Shape;259;g2d3f31780a2_0_197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0" name="Google Shape;260;g2d3f31780a2_0_197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1" name="Google Shape;261;g2d3f31780a2_0_197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2" name="Google Shape;262;g2d3f31780a2_0_197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3" name="Google Shape;263;g2d3f31780a2_0_197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4" name="Google Shape;264;g2d3f31780a2_0_197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5" name="Google Shape;265;g2d3f31780a2_0_197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6" name="Google Shape;266;g2d3f31780a2_0_197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7" name="Google Shape;267;g2d3f31780a2_0_197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8" name="Google Shape;268;g2d3f31780a2_0_197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9" name="Google Shape;269;g2d3f31780a2_0_197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0" name="Google Shape;270;g2d3f31780a2_0_197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1" name="Google Shape;271;g2d3f31780a2_0_197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2" name="Google Shape;272;g2d3f31780a2_0_197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3" name="Google Shape;273;g2d3f31780a2_0_197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4" name="Google Shape;274;g2d3f31780a2_0_197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5" name="Google Shape;275;g2d3f31780a2_0_197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6" name="Google Shape;276;g2d3f31780a2_0_197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7" name="Google Shape;277;g2d3f31780a2_0_197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8" name="Google Shape;278;g2d3f31780a2_0_197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9" name="Google Shape;279;g2d3f31780a2_0_197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80" name="Google Shape;280;g2d3f31780a2_0_197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2d3f31780a2_0_197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6" name="Google Shape;286;g2d3f31780a2_0_249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g2d3f31780a2_0_249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2d3f31780a2_0_249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g2d3f31780a2_0_249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0" name="Google Shape;290;g2d3f31780a2_0_249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1" name="Google Shape;291;g2d3f31780a2_0_249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2" name="Google Shape;292;g2d3f31780a2_0_249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3" name="Google Shape;293;g2d3f31780a2_0_249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4" name="Google Shape;294;g2d3f31780a2_0_249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5" name="Google Shape;295;g2d3f31780a2_0_249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6" name="Google Shape;296;g2d3f31780a2_0_249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7" name="Google Shape;297;g2d3f31780a2_0_249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8" name="Google Shape;298;g2d3f31780a2_0_249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9" name="Google Shape;299;g2d3f31780a2_0_249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0" name="Google Shape;300;g2d3f31780a2_0_249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1" name="Google Shape;301;g2d3f31780a2_0_249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2" name="Google Shape;302;g2d3f31780a2_0_249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3" name="Google Shape;303;g2d3f31780a2_0_249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4" name="Google Shape;304;g2d3f31780a2_0_249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5" name="Google Shape;305;g2d3f31780a2_0_249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6" name="Google Shape;306;g2d3f31780a2_0_249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7" name="Google Shape;307;g2d3f31780a2_0_249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8" name="Google Shape;308;g2d3f31780a2_0_249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9" name="Google Shape;309;g2d3f31780a2_0_249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0" name="Google Shape;310;g2d3f31780a2_0_249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1" name="Google Shape;311;g2d3f31780a2_0_249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2" name="Google Shape;312;g2d3f31780a2_0_249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3" name="Google Shape;313;g2d3f31780a2_0_249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4" name="Google Shape;314;g2d3f31780a2_0_249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5" name="Google Shape;315;g2d3f31780a2_0_249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6" name="Google Shape;316;g2d3f31780a2_0_249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7" name="Google Shape;317;g2d3f31780a2_0_249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8" name="Google Shape;318;g2d3f31780a2_0_249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9" name="Google Shape;319;g2d3f31780a2_0_249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0" name="Google Shape;320;g2d3f31780a2_0_249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1" name="Google Shape;321;g2d3f31780a2_0_249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2" name="Google Shape;322;g2d3f31780a2_0_249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3" name="Google Shape;323;g2d3f31780a2_0_249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24" name="Google Shape;324;g2d3f31780a2_0_249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2d3f31780a2_0_249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696</Words>
  <Application>Microsoft Office PowerPoint</Application>
  <PresentationFormat>Presentación en pantalla (16:9)</PresentationFormat>
  <Paragraphs>256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Lexend</vt:lpstr>
      <vt:lpstr>Lexend Deca</vt:lpstr>
      <vt:lpstr>Simple Light</vt:lpstr>
      <vt:lpstr>Plantillas del Diagrama de Ishikawa</vt:lpstr>
      <vt:lpstr>Consideraciones generales del Diagrama de Ishikawa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ANALISIS CAMPO DE FUERZAS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Plantillas del Diagrama de Ishikawa</dc:title>
  <dc:creator>PERLA</dc:creator>
  <cp:lastModifiedBy>PERLA</cp:lastModifiedBy>
  <cp:revision>7</cp:revision>
  <dcterms:modified xsi:type="dcterms:W3CDTF">2026-01-21T00:20:47Z</dcterms:modified>
</cp:coreProperties>
</file>