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14"/>
  </p:notesMasterIdLst>
  <p:sldIdLst>
    <p:sldId id="256" r:id="rId3"/>
    <p:sldId id="257" r:id="rId4"/>
    <p:sldId id="259" r:id="rId5"/>
    <p:sldId id="260" r:id="rId6"/>
    <p:sldId id="261" r:id="rId7"/>
    <p:sldId id="262" r:id="rId8"/>
    <p:sldId id="263" r:id="rId9"/>
    <p:sldId id="264" r:id="rId10"/>
    <p:sldId id="265" r:id="rId11"/>
    <p:sldId id="266" r:id="rId12"/>
    <p:sldId id="288"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2DA14A-BEBE-4AE0-8EFC-87CA8D1A8B31}">
  <a:tblStyle styleId="{6C2DA14A-BEBE-4AE0-8EFC-87CA8D1A8B31}"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37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41841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2748000" y="747750"/>
            <a:ext cx="3647999" cy="3647999"/>
          </a:xfrm>
          <a:prstGeom prst="ellipse">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2747950" y="747775"/>
            <a:ext cx="3647999" cy="3647999"/>
          </a:xfrm>
          <a:prstGeom prst="rect">
            <a:avLst/>
          </a:prstGeom>
        </p:spPr>
        <p:txBody>
          <a:bodyPr lIns="91425" tIns="91425" rIns="91425" bIns="91425" anchor="ctr" anchorCtr="0"/>
          <a:lstStyle>
            <a:lvl1pPr lvl="0" algn="ctr" rtl="0">
              <a:spcBef>
                <a:spcPts val="0"/>
              </a:spcBef>
              <a:buNone/>
              <a:defRPr sz="2400"/>
            </a:lvl1pPr>
            <a:lvl2pPr lvl="1" rtl="0">
              <a:spcBef>
                <a:spcPts val="0"/>
              </a:spcBef>
              <a:buNone/>
              <a:defRPr sz="2400"/>
            </a:lvl2pPr>
            <a:lvl3pPr lvl="2" rtl="0">
              <a:spcBef>
                <a:spcPts val="0"/>
              </a:spcBef>
              <a:buNone/>
              <a:defRPr sz="2400"/>
            </a:lvl3pPr>
            <a:lvl4pPr lvl="3" rtl="0">
              <a:spcBef>
                <a:spcPts val="0"/>
              </a:spcBef>
              <a:buNone/>
              <a:defRPr sz="2400"/>
            </a:lvl4pPr>
            <a:lvl5pPr lvl="4" rtl="0">
              <a:spcBef>
                <a:spcPts val="0"/>
              </a:spcBef>
              <a:buNone/>
              <a:defRPr sz="2400"/>
            </a:lvl5pPr>
            <a:lvl6pPr lvl="5" rtl="0">
              <a:spcBef>
                <a:spcPts val="0"/>
              </a:spcBef>
              <a:buNone/>
              <a:defRPr sz="2400"/>
            </a:lvl6pPr>
            <a:lvl7pPr lvl="6" rtl="0">
              <a:spcBef>
                <a:spcPts val="0"/>
              </a:spcBef>
              <a:buNone/>
              <a:defRPr sz="2400"/>
            </a:lvl7pPr>
            <a:lvl8pPr lvl="7" rtl="0">
              <a:spcBef>
                <a:spcPts val="0"/>
              </a:spcBef>
              <a:buNone/>
              <a:defRPr sz="2400"/>
            </a:lvl8pPr>
            <a:lvl9pPr lvl="8" rtl="0">
              <a:spcBef>
                <a:spcPts val="0"/>
              </a:spcBef>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 1 column half">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Shape 74"/>
          <p:cNvSpPr/>
          <p:nvPr/>
        </p:nvSpPr>
        <p:spPr>
          <a:xfrm>
            <a:off x="4572000" y="0"/>
            <a:ext cx="45720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title"/>
          </p:nvPr>
        </p:nvSpPr>
        <p:spPr>
          <a:xfrm>
            <a:off x="5128375" y="302375"/>
            <a:ext cx="3493199"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76" name="Shape 76"/>
          <p:cNvSpPr txBox="1">
            <a:spLocks noGrp="1"/>
          </p:cNvSpPr>
          <p:nvPr>
            <p:ph type="body" idx="1"/>
          </p:nvPr>
        </p:nvSpPr>
        <p:spPr>
          <a:xfrm>
            <a:off x="5128481" y="1509475"/>
            <a:ext cx="3493199" cy="3125100"/>
          </a:xfrm>
          <a:prstGeom prst="rect">
            <a:avLst/>
          </a:prstGeom>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Shape 78"/>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80" name="Shape 80"/>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81" name="Shape 81"/>
          <p:cNvSpPr txBox="1">
            <a:spLocks noGrp="1"/>
          </p:cNvSpPr>
          <p:nvPr>
            <p:ph type="body" idx="1"/>
          </p:nvPr>
        </p:nvSpPr>
        <p:spPr>
          <a:xfrm>
            <a:off x="2902950" y="1509475"/>
            <a:ext cx="2780700" cy="3125100"/>
          </a:xfrm>
          <a:prstGeom prst="rect">
            <a:avLst/>
          </a:prstGeom>
          <a:noFill/>
          <a:ln>
            <a:noFill/>
          </a:ln>
        </p:spPr>
        <p:txBody>
          <a:bodyPr lIns="91425" tIns="91425" rIns="91425" bIns="91425" anchor="t" anchorCtr="0"/>
          <a:lstStyle>
            <a:lvl1pPr lvl="0" rtl="0">
              <a:spcBef>
                <a:spcPts val="0"/>
              </a:spcBef>
              <a:buClr>
                <a:srgbClr val="FFFFFF"/>
              </a:buClr>
              <a:buSzPct val="100000"/>
              <a:buFont typeface="Muli"/>
              <a:buChar char="➜"/>
              <a:defRPr sz="1800">
                <a:solidFill>
                  <a:srgbClr val="FFFFFF"/>
                </a:solidFill>
                <a:latin typeface="Muli"/>
                <a:ea typeface="Muli"/>
                <a:cs typeface="Muli"/>
                <a:sym typeface="Muli"/>
              </a:defRPr>
            </a:lvl1pPr>
            <a:lvl2pPr lvl="1" rtl="0">
              <a:spcBef>
                <a:spcPts val="0"/>
              </a:spcBef>
              <a:buClr>
                <a:srgbClr val="FFFFFF"/>
              </a:buClr>
              <a:buSzPct val="100000"/>
              <a:buFont typeface="Muli"/>
              <a:defRPr sz="1800">
                <a:solidFill>
                  <a:srgbClr val="FFFFFF"/>
                </a:solidFill>
                <a:latin typeface="Muli"/>
                <a:ea typeface="Muli"/>
                <a:cs typeface="Muli"/>
                <a:sym typeface="Muli"/>
              </a:defRPr>
            </a:lvl2pPr>
            <a:lvl3pPr lvl="2" rtl="0">
              <a:spcBef>
                <a:spcPts val="0"/>
              </a:spcBef>
              <a:buClr>
                <a:srgbClr val="FFFFFF"/>
              </a:buClr>
              <a:buSzPct val="100000"/>
              <a:buFont typeface="Muli"/>
              <a:defRPr sz="1800">
                <a:solidFill>
                  <a:srgbClr val="FFFFFF"/>
                </a:solidFill>
                <a:latin typeface="Muli"/>
                <a:ea typeface="Muli"/>
                <a:cs typeface="Muli"/>
                <a:sym typeface="Muli"/>
              </a:defRPr>
            </a:lvl3pPr>
            <a:lvl4pPr lvl="3" rtl="0">
              <a:spcBef>
                <a:spcPts val="0"/>
              </a:spcBef>
              <a:buClr>
                <a:srgbClr val="FFFFFF"/>
              </a:buClr>
              <a:buSzPct val="100000"/>
              <a:buFont typeface="Muli"/>
              <a:defRPr sz="1800">
                <a:solidFill>
                  <a:srgbClr val="FFFFFF"/>
                </a:solidFill>
                <a:latin typeface="Muli"/>
                <a:ea typeface="Muli"/>
                <a:cs typeface="Muli"/>
                <a:sym typeface="Muli"/>
              </a:defRPr>
            </a:lvl4pPr>
            <a:lvl5pPr lvl="4" rtl="0">
              <a:spcBef>
                <a:spcPts val="0"/>
              </a:spcBef>
              <a:buClr>
                <a:srgbClr val="FFFFFF"/>
              </a:buClr>
              <a:buSzPct val="100000"/>
              <a:buFont typeface="Muli"/>
              <a:defRPr sz="1800">
                <a:solidFill>
                  <a:srgbClr val="FFFFFF"/>
                </a:solidFill>
                <a:latin typeface="Muli"/>
                <a:ea typeface="Muli"/>
                <a:cs typeface="Muli"/>
                <a:sym typeface="Muli"/>
              </a:defRPr>
            </a:lvl5pPr>
            <a:lvl6pPr lvl="5" rtl="0">
              <a:spcBef>
                <a:spcPts val="0"/>
              </a:spcBef>
              <a:buClr>
                <a:srgbClr val="FFFFFF"/>
              </a:buClr>
              <a:buSzPct val="100000"/>
              <a:buFont typeface="Muli"/>
              <a:defRPr sz="1800">
                <a:solidFill>
                  <a:srgbClr val="FFFFFF"/>
                </a:solidFill>
                <a:latin typeface="Muli"/>
                <a:ea typeface="Muli"/>
                <a:cs typeface="Muli"/>
                <a:sym typeface="Muli"/>
              </a:defRPr>
            </a:lvl6pPr>
            <a:lvl7pPr lvl="6" rtl="0">
              <a:spcBef>
                <a:spcPts val="0"/>
              </a:spcBef>
              <a:buClr>
                <a:srgbClr val="FFFFFF"/>
              </a:buClr>
              <a:buSzPct val="100000"/>
              <a:buFont typeface="Muli"/>
              <a:defRPr sz="1800">
                <a:solidFill>
                  <a:srgbClr val="FFFFFF"/>
                </a:solidFill>
                <a:latin typeface="Muli"/>
                <a:ea typeface="Muli"/>
                <a:cs typeface="Muli"/>
                <a:sym typeface="Muli"/>
              </a:defRPr>
            </a:lvl7pPr>
            <a:lvl8pPr lvl="7" rtl="0">
              <a:spcBef>
                <a:spcPts val="0"/>
              </a:spcBef>
              <a:buClr>
                <a:srgbClr val="FFFFFF"/>
              </a:buClr>
              <a:buSzPct val="100000"/>
              <a:buFont typeface="Muli"/>
              <a:defRPr sz="1800">
                <a:solidFill>
                  <a:srgbClr val="FFFFFF"/>
                </a:solidFill>
                <a:latin typeface="Muli"/>
                <a:ea typeface="Muli"/>
                <a:cs typeface="Muli"/>
                <a:sym typeface="Muli"/>
              </a:defRPr>
            </a:lvl8pPr>
            <a:lvl9pPr lvl="8" rtl="0">
              <a:spcBef>
                <a:spcPts val="0"/>
              </a:spcBef>
              <a:buClr>
                <a:srgbClr val="FFFFFF"/>
              </a:buClr>
              <a:buSzPct val="100000"/>
              <a:buFont typeface="Muli"/>
              <a:defRPr sz="1800">
                <a:solidFill>
                  <a:srgbClr val="FFFFFF"/>
                </a:solidFill>
                <a:latin typeface="Muli"/>
                <a:ea typeface="Muli"/>
                <a:cs typeface="Muli"/>
                <a:sym typeface="Muli"/>
              </a:defRPr>
            </a:lvl9pPr>
          </a:lstStyle>
          <a:p>
            <a:endParaRPr/>
          </a:p>
        </p:txBody>
      </p:sp>
      <p:sp>
        <p:nvSpPr>
          <p:cNvPr id="82" name="Shape 82"/>
          <p:cNvSpPr txBox="1">
            <a:spLocks noGrp="1"/>
          </p:cNvSpPr>
          <p:nvPr>
            <p:ph type="body" idx="2"/>
          </p:nvPr>
        </p:nvSpPr>
        <p:spPr>
          <a:xfrm>
            <a:off x="5840728" y="1509475"/>
            <a:ext cx="2780700" cy="3125100"/>
          </a:xfrm>
          <a:prstGeom prst="rect">
            <a:avLst/>
          </a:prstGeom>
          <a:noFill/>
          <a:ln>
            <a:noFill/>
          </a:ln>
        </p:spPr>
        <p:txBody>
          <a:bodyPr lIns="91425" tIns="91425" rIns="91425" bIns="91425" anchor="t" anchorCtr="0"/>
          <a:lstStyle>
            <a:lvl1pPr lvl="0" rtl="0">
              <a:spcBef>
                <a:spcPts val="0"/>
              </a:spcBef>
              <a:buClr>
                <a:srgbClr val="FFFFFF"/>
              </a:buClr>
              <a:buSzPct val="100000"/>
              <a:buFont typeface="Muli"/>
              <a:buChar char="➜"/>
              <a:defRPr sz="1800">
                <a:solidFill>
                  <a:srgbClr val="FFFFFF"/>
                </a:solidFill>
                <a:latin typeface="Muli"/>
                <a:ea typeface="Muli"/>
                <a:cs typeface="Muli"/>
                <a:sym typeface="Muli"/>
              </a:defRPr>
            </a:lvl1pPr>
            <a:lvl2pPr lvl="1" rtl="0">
              <a:spcBef>
                <a:spcPts val="0"/>
              </a:spcBef>
              <a:buClr>
                <a:srgbClr val="FFFFFF"/>
              </a:buClr>
              <a:buSzPct val="100000"/>
              <a:buFont typeface="Muli"/>
              <a:defRPr sz="1800">
                <a:solidFill>
                  <a:srgbClr val="FFFFFF"/>
                </a:solidFill>
                <a:latin typeface="Muli"/>
                <a:ea typeface="Muli"/>
                <a:cs typeface="Muli"/>
                <a:sym typeface="Muli"/>
              </a:defRPr>
            </a:lvl2pPr>
            <a:lvl3pPr lvl="2" rtl="0">
              <a:spcBef>
                <a:spcPts val="0"/>
              </a:spcBef>
              <a:buClr>
                <a:srgbClr val="FFFFFF"/>
              </a:buClr>
              <a:buSzPct val="100000"/>
              <a:buFont typeface="Muli"/>
              <a:defRPr sz="1800">
                <a:solidFill>
                  <a:srgbClr val="FFFFFF"/>
                </a:solidFill>
                <a:latin typeface="Muli"/>
                <a:ea typeface="Muli"/>
                <a:cs typeface="Muli"/>
                <a:sym typeface="Muli"/>
              </a:defRPr>
            </a:lvl3pPr>
            <a:lvl4pPr lvl="3" rtl="0">
              <a:spcBef>
                <a:spcPts val="0"/>
              </a:spcBef>
              <a:buClr>
                <a:srgbClr val="FFFFFF"/>
              </a:buClr>
              <a:buSzPct val="100000"/>
              <a:buFont typeface="Muli"/>
              <a:defRPr sz="1800">
                <a:solidFill>
                  <a:srgbClr val="FFFFFF"/>
                </a:solidFill>
                <a:latin typeface="Muli"/>
                <a:ea typeface="Muli"/>
                <a:cs typeface="Muli"/>
                <a:sym typeface="Muli"/>
              </a:defRPr>
            </a:lvl4pPr>
            <a:lvl5pPr lvl="4" rtl="0">
              <a:spcBef>
                <a:spcPts val="0"/>
              </a:spcBef>
              <a:buClr>
                <a:srgbClr val="FFFFFF"/>
              </a:buClr>
              <a:buSzPct val="100000"/>
              <a:buFont typeface="Muli"/>
              <a:defRPr sz="1800">
                <a:solidFill>
                  <a:srgbClr val="FFFFFF"/>
                </a:solidFill>
                <a:latin typeface="Muli"/>
                <a:ea typeface="Muli"/>
                <a:cs typeface="Muli"/>
                <a:sym typeface="Muli"/>
              </a:defRPr>
            </a:lvl5pPr>
            <a:lvl6pPr lvl="5" rtl="0">
              <a:spcBef>
                <a:spcPts val="0"/>
              </a:spcBef>
              <a:buClr>
                <a:srgbClr val="FFFFFF"/>
              </a:buClr>
              <a:buSzPct val="100000"/>
              <a:buFont typeface="Muli"/>
              <a:defRPr sz="1800">
                <a:solidFill>
                  <a:srgbClr val="FFFFFF"/>
                </a:solidFill>
                <a:latin typeface="Muli"/>
                <a:ea typeface="Muli"/>
                <a:cs typeface="Muli"/>
                <a:sym typeface="Muli"/>
              </a:defRPr>
            </a:lvl6pPr>
            <a:lvl7pPr lvl="6" rtl="0">
              <a:spcBef>
                <a:spcPts val="0"/>
              </a:spcBef>
              <a:buClr>
                <a:srgbClr val="FFFFFF"/>
              </a:buClr>
              <a:buSzPct val="100000"/>
              <a:buFont typeface="Muli"/>
              <a:defRPr sz="1800">
                <a:solidFill>
                  <a:srgbClr val="FFFFFF"/>
                </a:solidFill>
                <a:latin typeface="Muli"/>
                <a:ea typeface="Muli"/>
                <a:cs typeface="Muli"/>
                <a:sym typeface="Muli"/>
              </a:defRPr>
            </a:lvl7pPr>
            <a:lvl8pPr lvl="7" rtl="0">
              <a:spcBef>
                <a:spcPts val="0"/>
              </a:spcBef>
              <a:buClr>
                <a:srgbClr val="FFFFFF"/>
              </a:buClr>
              <a:buSzPct val="100000"/>
              <a:buFont typeface="Muli"/>
              <a:defRPr sz="1800">
                <a:solidFill>
                  <a:srgbClr val="FFFFFF"/>
                </a:solidFill>
                <a:latin typeface="Muli"/>
                <a:ea typeface="Muli"/>
                <a:cs typeface="Muli"/>
                <a:sym typeface="Muli"/>
              </a:defRPr>
            </a:lvl8pPr>
            <a:lvl9pPr lvl="8" rtl="0">
              <a:spcBef>
                <a:spcPts val="0"/>
              </a:spcBef>
              <a:buClr>
                <a:srgbClr val="FFFFFF"/>
              </a:buClr>
              <a:buSzPct val="100000"/>
              <a:buFont typeface="Muli"/>
              <a:defRPr sz="1800">
                <a:solidFill>
                  <a:srgbClr val="FFFFFF"/>
                </a:solidFill>
                <a:latin typeface="Muli"/>
                <a:ea typeface="Muli"/>
                <a:cs typeface="Muli"/>
                <a:sym typeface="Mul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Shape 95"/>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1190100" y="4470400"/>
            <a:ext cx="6763800" cy="6731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97" name="Shape 97"/>
          <p:cNvSpPr txBox="1">
            <a:spLocks noGrp="1"/>
          </p:cNvSpPr>
          <p:nvPr>
            <p:ph type="body" idx="1"/>
          </p:nvPr>
        </p:nvSpPr>
        <p:spPr>
          <a:xfrm>
            <a:off x="1190100" y="4470500"/>
            <a:ext cx="6763800" cy="673199"/>
          </a:xfrm>
          <a:prstGeom prst="rect">
            <a:avLst/>
          </a:prstGeom>
          <a:noFill/>
          <a:ln>
            <a:noFill/>
          </a:ln>
        </p:spPr>
        <p:txBody>
          <a:bodyPr lIns="91425" tIns="91425" rIns="91425" bIns="91425" anchor="ctr" anchorCtr="0"/>
          <a:lstStyle>
            <a:lvl1pPr lvl="0" algn="ctr" rtl="0">
              <a:spcBef>
                <a:spcPts val="360"/>
              </a:spcBef>
              <a:buClr>
                <a:srgbClr val="FFFFFF"/>
              </a:buClr>
              <a:buFont typeface="Muli"/>
              <a:buNone/>
              <a:defRPr>
                <a:solidFill>
                  <a:srgbClr val="FFFFFF"/>
                </a:solidFill>
                <a:latin typeface="Muli"/>
                <a:ea typeface="Muli"/>
                <a:cs typeface="Muli"/>
                <a:sym typeface="Muli"/>
              </a:defRPr>
            </a:lvl1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bg>
      <p:bgPr>
        <a:solidFill>
          <a:srgbClr val="FFFFFF"/>
        </a:solid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2525575" y="525325"/>
            <a:ext cx="4092900" cy="4092900"/>
          </a:xfrm>
          <a:prstGeom prst="diamond">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subTitle" idx="1"/>
          </p:nvPr>
        </p:nvSpPr>
        <p:spPr>
          <a:xfrm>
            <a:off x="3009350" y="2573875"/>
            <a:ext cx="3086700" cy="2044500"/>
          </a:xfrm>
          <a:prstGeom prst="rect">
            <a:avLst/>
          </a:prstGeom>
          <a:noFill/>
          <a:ln>
            <a:noFill/>
          </a:ln>
        </p:spPr>
        <p:txBody>
          <a:bodyPr lIns="91425" tIns="91425" rIns="91425" bIns="91425" anchor="t" anchorCtr="0"/>
          <a:lstStyle>
            <a:lvl1pPr lvl="0" algn="ctr" rtl="0">
              <a:spcBef>
                <a:spcPts val="0"/>
              </a:spcBef>
              <a:buClr>
                <a:srgbClr val="FFFFFF"/>
              </a:buClr>
              <a:buFont typeface="Muli"/>
              <a:buNone/>
              <a:defRPr>
                <a:solidFill>
                  <a:srgbClr val="FFFFFF"/>
                </a:solidFill>
                <a:latin typeface="Muli"/>
                <a:ea typeface="Muli"/>
                <a:cs typeface="Muli"/>
                <a:sym typeface="Muli"/>
              </a:defRPr>
            </a:lvl1pPr>
            <a:lvl2pPr lvl="1" algn="ctr" rtl="0">
              <a:spcBef>
                <a:spcPts val="0"/>
              </a:spcBef>
              <a:buClr>
                <a:srgbClr val="FFFFFF"/>
              </a:buClr>
              <a:buFont typeface="Muli"/>
              <a:buNone/>
              <a:defRPr>
                <a:solidFill>
                  <a:srgbClr val="FFFFFF"/>
                </a:solidFill>
                <a:latin typeface="Muli"/>
                <a:ea typeface="Muli"/>
                <a:cs typeface="Muli"/>
                <a:sym typeface="Muli"/>
              </a:defRPr>
            </a:lvl2pPr>
            <a:lvl3pPr lvl="2" algn="ctr" rtl="0">
              <a:spcBef>
                <a:spcPts val="0"/>
              </a:spcBef>
              <a:buClr>
                <a:srgbClr val="FFFFFF"/>
              </a:buClr>
              <a:buFont typeface="Muli"/>
              <a:buNone/>
              <a:defRPr>
                <a:solidFill>
                  <a:srgbClr val="FFFFFF"/>
                </a:solidFill>
                <a:latin typeface="Muli"/>
                <a:ea typeface="Muli"/>
                <a:cs typeface="Muli"/>
                <a:sym typeface="Muli"/>
              </a:defRPr>
            </a:lvl3pPr>
            <a:lvl4pPr lvl="3" algn="ctr" rtl="0">
              <a:spcBef>
                <a:spcPts val="0"/>
              </a:spcBef>
              <a:buClr>
                <a:srgbClr val="FFFFFF"/>
              </a:buClr>
              <a:buFont typeface="Muli"/>
              <a:buNone/>
              <a:defRPr>
                <a:solidFill>
                  <a:srgbClr val="FFFFFF"/>
                </a:solidFill>
                <a:latin typeface="Muli"/>
                <a:ea typeface="Muli"/>
                <a:cs typeface="Muli"/>
                <a:sym typeface="Muli"/>
              </a:defRPr>
            </a:lvl4pPr>
            <a:lvl5pPr lvl="4" algn="ctr" rtl="0">
              <a:spcBef>
                <a:spcPts val="0"/>
              </a:spcBef>
              <a:buClr>
                <a:srgbClr val="FFFFFF"/>
              </a:buClr>
              <a:buFont typeface="Muli"/>
              <a:buNone/>
              <a:defRPr>
                <a:solidFill>
                  <a:srgbClr val="FFFFFF"/>
                </a:solidFill>
                <a:latin typeface="Muli"/>
                <a:ea typeface="Muli"/>
                <a:cs typeface="Muli"/>
                <a:sym typeface="Muli"/>
              </a:defRPr>
            </a:lvl5pPr>
            <a:lvl6pPr lvl="5" algn="ctr" rtl="0">
              <a:spcBef>
                <a:spcPts val="0"/>
              </a:spcBef>
              <a:buClr>
                <a:srgbClr val="FFFFFF"/>
              </a:buClr>
              <a:buFont typeface="Muli"/>
              <a:buNone/>
              <a:defRPr>
                <a:solidFill>
                  <a:srgbClr val="FFFFFF"/>
                </a:solidFill>
                <a:latin typeface="Muli"/>
                <a:ea typeface="Muli"/>
                <a:cs typeface="Muli"/>
                <a:sym typeface="Muli"/>
              </a:defRPr>
            </a:lvl6pPr>
            <a:lvl7pPr lvl="6" algn="ctr" rtl="0">
              <a:spcBef>
                <a:spcPts val="0"/>
              </a:spcBef>
              <a:buClr>
                <a:srgbClr val="FFFFFF"/>
              </a:buClr>
              <a:buFont typeface="Muli"/>
              <a:buNone/>
              <a:defRPr>
                <a:solidFill>
                  <a:srgbClr val="FFFFFF"/>
                </a:solidFill>
                <a:latin typeface="Muli"/>
                <a:ea typeface="Muli"/>
                <a:cs typeface="Muli"/>
                <a:sym typeface="Muli"/>
              </a:defRPr>
            </a:lvl7pPr>
            <a:lvl8pPr lvl="7" algn="ctr" rtl="0">
              <a:spcBef>
                <a:spcPts val="0"/>
              </a:spcBef>
              <a:buClr>
                <a:srgbClr val="FFFFFF"/>
              </a:buClr>
              <a:buFont typeface="Muli"/>
              <a:buNone/>
              <a:defRPr>
                <a:solidFill>
                  <a:srgbClr val="FFFFFF"/>
                </a:solidFill>
                <a:latin typeface="Muli"/>
                <a:ea typeface="Muli"/>
                <a:cs typeface="Muli"/>
                <a:sym typeface="Muli"/>
              </a:defRPr>
            </a:lvl8pPr>
            <a:lvl9pPr lvl="8" algn="ctr" rtl="0">
              <a:spcBef>
                <a:spcPts val="0"/>
              </a:spcBef>
              <a:buClr>
                <a:srgbClr val="FFFFFF"/>
              </a:buClr>
              <a:buFont typeface="Muli"/>
              <a:buNone/>
              <a:defRPr>
                <a:solidFill>
                  <a:srgbClr val="FFFFFF"/>
                </a:solidFill>
                <a:latin typeface="Muli"/>
                <a:ea typeface="Muli"/>
                <a:cs typeface="Muli"/>
                <a:sym typeface="Muli"/>
              </a:defRPr>
            </a:lvl9pPr>
          </a:lstStyle>
          <a:p>
            <a:endParaRPr/>
          </a:p>
        </p:txBody>
      </p:sp>
      <p:sp>
        <p:nvSpPr>
          <p:cNvPr id="16" name="Shape 16"/>
          <p:cNvSpPr txBox="1">
            <a:spLocks noGrp="1"/>
          </p:cNvSpPr>
          <p:nvPr>
            <p:ph type="title"/>
          </p:nvPr>
        </p:nvSpPr>
        <p:spPr>
          <a:xfrm>
            <a:off x="3048000" y="529375"/>
            <a:ext cx="3048000" cy="2044500"/>
          </a:xfrm>
          <a:prstGeom prst="rect">
            <a:avLst/>
          </a:prstGeom>
          <a:noFill/>
          <a:ln>
            <a:noFill/>
          </a:ln>
        </p:spPr>
        <p:txBody>
          <a:bodyPr lIns="91425" tIns="91425" rIns="91425" bIns="91425" anchor="b" anchorCtr="0"/>
          <a:lstStyle>
            <a:lvl1pPr lvl="0" algn="ctr" rtl="0">
              <a:spcBef>
                <a:spcPts val="0"/>
              </a:spcBef>
              <a:buNone/>
              <a:defRPr sz="2400"/>
            </a:lvl1pPr>
            <a:lvl2pPr lvl="1" rtl="0">
              <a:spcBef>
                <a:spcPts val="0"/>
              </a:spcBef>
              <a:buNone/>
              <a:defRPr sz="2400"/>
            </a:lvl2pPr>
            <a:lvl3pPr lvl="2" rtl="0">
              <a:spcBef>
                <a:spcPts val="0"/>
              </a:spcBef>
              <a:buNone/>
              <a:defRPr sz="2400"/>
            </a:lvl3pPr>
            <a:lvl4pPr lvl="3" rtl="0">
              <a:spcBef>
                <a:spcPts val="0"/>
              </a:spcBef>
              <a:buNone/>
              <a:defRPr sz="2400"/>
            </a:lvl4pPr>
            <a:lvl5pPr lvl="4" rtl="0">
              <a:spcBef>
                <a:spcPts val="0"/>
              </a:spcBef>
              <a:buNone/>
              <a:defRPr sz="2400"/>
            </a:lvl5pPr>
            <a:lvl6pPr lvl="5" rtl="0">
              <a:spcBef>
                <a:spcPts val="0"/>
              </a:spcBef>
              <a:buNone/>
              <a:defRPr sz="2400"/>
            </a:lvl6pPr>
            <a:lvl7pPr lvl="6" rtl="0">
              <a:spcBef>
                <a:spcPts val="0"/>
              </a:spcBef>
              <a:buNone/>
              <a:defRPr sz="2400"/>
            </a:lvl7pPr>
            <a:lvl8pPr lvl="7" rtl="0">
              <a:spcBef>
                <a:spcPts val="0"/>
              </a:spcBef>
              <a:buNone/>
              <a:defRPr sz="2400"/>
            </a:lvl8pPr>
            <a:lvl9pPr lvl="8" rtl="0">
              <a:spcBef>
                <a:spcPts val="0"/>
              </a:spcBef>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150" y="1790100"/>
            <a:ext cx="9144000" cy="15632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1964225" y="2161800"/>
            <a:ext cx="5215499" cy="819899"/>
          </a:xfrm>
          <a:prstGeom prst="rect">
            <a:avLst/>
          </a:prstGeom>
          <a:noFill/>
          <a:ln>
            <a:noFill/>
          </a:ln>
        </p:spPr>
        <p:txBody>
          <a:bodyPr lIns="91425" tIns="91425" rIns="91425" bIns="91425" anchor="ctr" anchorCtr="0"/>
          <a:lstStyle>
            <a:lvl1pPr lvl="0" algn="ctr" rtl="0">
              <a:spcBef>
                <a:spcPts val="0"/>
              </a:spcBef>
              <a:buClr>
                <a:srgbClr val="FFFFFF"/>
              </a:buClr>
              <a:buSzPct val="100000"/>
              <a:buFont typeface="Georgia"/>
              <a:defRPr sz="1600" i="1">
                <a:solidFill>
                  <a:srgbClr val="FFFFFF"/>
                </a:solidFill>
                <a:latin typeface="Georgia"/>
                <a:ea typeface="Georgia"/>
                <a:cs typeface="Georgia"/>
                <a:sym typeface="Georgia"/>
              </a:defRPr>
            </a:lvl1pPr>
            <a:lvl2pPr lvl="1" algn="ctr" rtl="0">
              <a:spcBef>
                <a:spcPts val="0"/>
              </a:spcBef>
              <a:buClr>
                <a:srgbClr val="FFFFFF"/>
              </a:buClr>
              <a:buSzPct val="100000"/>
              <a:buFont typeface="Georgia"/>
              <a:defRPr sz="1600" i="1">
                <a:solidFill>
                  <a:srgbClr val="FFFFFF"/>
                </a:solidFill>
                <a:latin typeface="Georgia"/>
                <a:ea typeface="Georgia"/>
                <a:cs typeface="Georgia"/>
                <a:sym typeface="Georgia"/>
              </a:defRPr>
            </a:lvl2pPr>
            <a:lvl3pPr lvl="2" algn="ctr" rtl="0">
              <a:spcBef>
                <a:spcPts val="0"/>
              </a:spcBef>
              <a:buClr>
                <a:srgbClr val="FFFFFF"/>
              </a:buClr>
              <a:buSzPct val="100000"/>
              <a:buFont typeface="Georgia"/>
              <a:defRPr sz="1600" i="1">
                <a:solidFill>
                  <a:srgbClr val="FFFFFF"/>
                </a:solidFill>
                <a:latin typeface="Georgia"/>
                <a:ea typeface="Georgia"/>
                <a:cs typeface="Georgia"/>
                <a:sym typeface="Georgia"/>
              </a:defRPr>
            </a:lvl3pPr>
            <a:lvl4pPr lvl="3" algn="ctr" rtl="0">
              <a:spcBef>
                <a:spcPts val="0"/>
              </a:spcBef>
              <a:buClr>
                <a:srgbClr val="FFFFFF"/>
              </a:buClr>
              <a:buSzPct val="100000"/>
              <a:buFont typeface="Georgia"/>
              <a:defRPr sz="1600" i="1">
                <a:solidFill>
                  <a:srgbClr val="FFFFFF"/>
                </a:solidFill>
                <a:latin typeface="Georgia"/>
                <a:ea typeface="Georgia"/>
                <a:cs typeface="Georgia"/>
                <a:sym typeface="Georgia"/>
              </a:defRPr>
            </a:lvl4pPr>
            <a:lvl5pPr lvl="4" algn="ctr" rtl="0">
              <a:spcBef>
                <a:spcPts val="0"/>
              </a:spcBef>
              <a:buClr>
                <a:srgbClr val="FFFFFF"/>
              </a:buClr>
              <a:buSzPct val="100000"/>
              <a:buFont typeface="Georgia"/>
              <a:defRPr sz="1600" i="1">
                <a:solidFill>
                  <a:srgbClr val="FFFFFF"/>
                </a:solidFill>
                <a:latin typeface="Georgia"/>
                <a:ea typeface="Georgia"/>
                <a:cs typeface="Georgia"/>
                <a:sym typeface="Georgia"/>
              </a:defRPr>
            </a:lvl5pPr>
            <a:lvl6pPr lvl="5" algn="ctr" rtl="0">
              <a:spcBef>
                <a:spcPts val="0"/>
              </a:spcBef>
              <a:buClr>
                <a:srgbClr val="FFFFFF"/>
              </a:buClr>
              <a:buSzPct val="100000"/>
              <a:buFont typeface="Georgia"/>
              <a:defRPr sz="1600" i="1">
                <a:solidFill>
                  <a:srgbClr val="FFFFFF"/>
                </a:solidFill>
                <a:latin typeface="Georgia"/>
                <a:ea typeface="Georgia"/>
                <a:cs typeface="Georgia"/>
                <a:sym typeface="Georgia"/>
              </a:defRPr>
            </a:lvl6pPr>
            <a:lvl7pPr lvl="6" algn="ctr" rtl="0">
              <a:spcBef>
                <a:spcPts val="0"/>
              </a:spcBef>
              <a:buClr>
                <a:srgbClr val="FFFFFF"/>
              </a:buClr>
              <a:buSzPct val="100000"/>
              <a:buFont typeface="Georgia"/>
              <a:defRPr sz="1600" i="1">
                <a:solidFill>
                  <a:srgbClr val="FFFFFF"/>
                </a:solidFill>
                <a:latin typeface="Georgia"/>
                <a:ea typeface="Georgia"/>
                <a:cs typeface="Georgia"/>
                <a:sym typeface="Georgia"/>
              </a:defRPr>
            </a:lvl7pPr>
            <a:lvl8pPr lvl="7" algn="ctr" rtl="0">
              <a:spcBef>
                <a:spcPts val="0"/>
              </a:spcBef>
              <a:buClr>
                <a:srgbClr val="FFFFFF"/>
              </a:buClr>
              <a:buSzPct val="100000"/>
              <a:buFont typeface="Georgia"/>
              <a:defRPr sz="1600" i="1">
                <a:solidFill>
                  <a:srgbClr val="FFFFFF"/>
                </a:solidFill>
                <a:latin typeface="Georgia"/>
                <a:ea typeface="Georgia"/>
                <a:cs typeface="Georgia"/>
                <a:sym typeface="Georgia"/>
              </a:defRPr>
            </a:lvl8pPr>
            <a:lvl9pPr lvl="8" algn="ctr">
              <a:spcBef>
                <a:spcPts val="0"/>
              </a:spcBef>
              <a:buClr>
                <a:srgbClr val="FFFFFF"/>
              </a:buClr>
              <a:buSzPct val="100000"/>
              <a:buFont typeface="Georgia"/>
              <a:defRPr sz="1600" i="1">
                <a:solidFill>
                  <a:srgbClr val="FFFFFF"/>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24" name="Shape 24"/>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25" name="Shape 25"/>
          <p:cNvSpPr txBox="1">
            <a:spLocks noGrp="1"/>
          </p:cNvSpPr>
          <p:nvPr>
            <p:ph type="body" idx="1"/>
          </p:nvPr>
        </p:nvSpPr>
        <p:spPr>
          <a:xfrm>
            <a:off x="2902950" y="1509475"/>
            <a:ext cx="5718600" cy="3125100"/>
          </a:xfrm>
          <a:prstGeom prst="rect">
            <a:avLst/>
          </a:prstGeom>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1 column half">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p:nvPr/>
        </p:nvSpPr>
        <p:spPr>
          <a:xfrm>
            <a:off x="4572000" y="0"/>
            <a:ext cx="45720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28" name="Shape 28"/>
          <p:cNvSpPr txBox="1">
            <a:spLocks noGrp="1"/>
          </p:cNvSpPr>
          <p:nvPr>
            <p:ph type="title"/>
          </p:nvPr>
        </p:nvSpPr>
        <p:spPr>
          <a:xfrm>
            <a:off x="5128375" y="302375"/>
            <a:ext cx="3493199"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29" name="Shape 29"/>
          <p:cNvSpPr txBox="1">
            <a:spLocks noGrp="1"/>
          </p:cNvSpPr>
          <p:nvPr>
            <p:ph type="body" idx="1"/>
          </p:nvPr>
        </p:nvSpPr>
        <p:spPr>
          <a:xfrm>
            <a:off x="5128481" y="1509475"/>
            <a:ext cx="3493199" cy="3125100"/>
          </a:xfrm>
          <a:prstGeom prst="rect">
            <a:avLst/>
          </a:prstGeom>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33" name="Shape 33"/>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34" name="Shape 34"/>
          <p:cNvSpPr txBox="1">
            <a:spLocks noGrp="1"/>
          </p:cNvSpPr>
          <p:nvPr>
            <p:ph type="body" idx="1"/>
          </p:nvPr>
        </p:nvSpPr>
        <p:spPr>
          <a:xfrm>
            <a:off x="2902950" y="1509475"/>
            <a:ext cx="2780700" cy="3125100"/>
          </a:xfrm>
          <a:prstGeom prst="rect">
            <a:avLst/>
          </a:prstGeom>
          <a:noFill/>
          <a:ln>
            <a:noFill/>
          </a:ln>
        </p:spPr>
        <p:txBody>
          <a:bodyPr lIns="91425" tIns="91425" rIns="91425" bIns="91425" anchor="t" anchorCtr="0"/>
          <a:lstStyle>
            <a:lvl1pPr lvl="0" rtl="0">
              <a:spcBef>
                <a:spcPts val="0"/>
              </a:spcBef>
              <a:buClr>
                <a:srgbClr val="FFFFFF"/>
              </a:buClr>
              <a:buSzPct val="100000"/>
              <a:buFont typeface="Muli"/>
              <a:buChar char="➜"/>
              <a:defRPr sz="1800">
                <a:solidFill>
                  <a:srgbClr val="FFFFFF"/>
                </a:solidFill>
                <a:latin typeface="Muli"/>
                <a:ea typeface="Muli"/>
                <a:cs typeface="Muli"/>
                <a:sym typeface="Muli"/>
              </a:defRPr>
            </a:lvl1pPr>
            <a:lvl2pPr lvl="1" rtl="0">
              <a:spcBef>
                <a:spcPts val="0"/>
              </a:spcBef>
              <a:buClr>
                <a:srgbClr val="FFFFFF"/>
              </a:buClr>
              <a:buSzPct val="100000"/>
              <a:buFont typeface="Muli"/>
              <a:defRPr sz="1800">
                <a:solidFill>
                  <a:srgbClr val="FFFFFF"/>
                </a:solidFill>
                <a:latin typeface="Muli"/>
                <a:ea typeface="Muli"/>
                <a:cs typeface="Muli"/>
                <a:sym typeface="Muli"/>
              </a:defRPr>
            </a:lvl2pPr>
            <a:lvl3pPr lvl="2" rtl="0">
              <a:spcBef>
                <a:spcPts val="0"/>
              </a:spcBef>
              <a:buClr>
                <a:srgbClr val="FFFFFF"/>
              </a:buClr>
              <a:buSzPct val="100000"/>
              <a:buFont typeface="Muli"/>
              <a:defRPr sz="1800">
                <a:solidFill>
                  <a:srgbClr val="FFFFFF"/>
                </a:solidFill>
                <a:latin typeface="Muli"/>
                <a:ea typeface="Muli"/>
                <a:cs typeface="Muli"/>
                <a:sym typeface="Muli"/>
              </a:defRPr>
            </a:lvl3pPr>
            <a:lvl4pPr lvl="3" rtl="0">
              <a:spcBef>
                <a:spcPts val="0"/>
              </a:spcBef>
              <a:buClr>
                <a:srgbClr val="FFFFFF"/>
              </a:buClr>
              <a:buSzPct val="100000"/>
              <a:buFont typeface="Muli"/>
              <a:defRPr sz="1800">
                <a:solidFill>
                  <a:srgbClr val="FFFFFF"/>
                </a:solidFill>
                <a:latin typeface="Muli"/>
                <a:ea typeface="Muli"/>
                <a:cs typeface="Muli"/>
                <a:sym typeface="Muli"/>
              </a:defRPr>
            </a:lvl4pPr>
            <a:lvl5pPr lvl="4" rtl="0">
              <a:spcBef>
                <a:spcPts val="0"/>
              </a:spcBef>
              <a:buClr>
                <a:srgbClr val="FFFFFF"/>
              </a:buClr>
              <a:buSzPct val="100000"/>
              <a:buFont typeface="Muli"/>
              <a:defRPr sz="1800">
                <a:solidFill>
                  <a:srgbClr val="FFFFFF"/>
                </a:solidFill>
                <a:latin typeface="Muli"/>
                <a:ea typeface="Muli"/>
                <a:cs typeface="Muli"/>
                <a:sym typeface="Muli"/>
              </a:defRPr>
            </a:lvl5pPr>
            <a:lvl6pPr lvl="5" rtl="0">
              <a:spcBef>
                <a:spcPts val="0"/>
              </a:spcBef>
              <a:buClr>
                <a:srgbClr val="FFFFFF"/>
              </a:buClr>
              <a:buSzPct val="100000"/>
              <a:buFont typeface="Muli"/>
              <a:defRPr sz="1800">
                <a:solidFill>
                  <a:srgbClr val="FFFFFF"/>
                </a:solidFill>
                <a:latin typeface="Muli"/>
                <a:ea typeface="Muli"/>
                <a:cs typeface="Muli"/>
                <a:sym typeface="Muli"/>
              </a:defRPr>
            </a:lvl6pPr>
            <a:lvl7pPr lvl="6" rtl="0">
              <a:spcBef>
                <a:spcPts val="0"/>
              </a:spcBef>
              <a:buClr>
                <a:srgbClr val="FFFFFF"/>
              </a:buClr>
              <a:buSzPct val="100000"/>
              <a:buFont typeface="Muli"/>
              <a:defRPr sz="1800">
                <a:solidFill>
                  <a:srgbClr val="FFFFFF"/>
                </a:solidFill>
                <a:latin typeface="Muli"/>
                <a:ea typeface="Muli"/>
                <a:cs typeface="Muli"/>
                <a:sym typeface="Muli"/>
              </a:defRPr>
            </a:lvl7pPr>
            <a:lvl8pPr lvl="7" rtl="0">
              <a:spcBef>
                <a:spcPts val="0"/>
              </a:spcBef>
              <a:buClr>
                <a:srgbClr val="FFFFFF"/>
              </a:buClr>
              <a:buSzPct val="100000"/>
              <a:buFont typeface="Muli"/>
              <a:defRPr sz="1800">
                <a:solidFill>
                  <a:srgbClr val="FFFFFF"/>
                </a:solidFill>
                <a:latin typeface="Muli"/>
                <a:ea typeface="Muli"/>
                <a:cs typeface="Muli"/>
                <a:sym typeface="Muli"/>
              </a:defRPr>
            </a:lvl8pPr>
            <a:lvl9pPr lvl="8" rtl="0">
              <a:spcBef>
                <a:spcPts val="0"/>
              </a:spcBef>
              <a:buClr>
                <a:srgbClr val="FFFFFF"/>
              </a:buClr>
              <a:buSzPct val="100000"/>
              <a:buFont typeface="Muli"/>
              <a:defRPr sz="1800">
                <a:solidFill>
                  <a:srgbClr val="FFFFFF"/>
                </a:solidFill>
                <a:latin typeface="Muli"/>
                <a:ea typeface="Muli"/>
                <a:cs typeface="Muli"/>
                <a:sym typeface="Muli"/>
              </a:defRPr>
            </a:lvl9pPr>
          </a:lstStyle>
          <a:p>
            <a:endParaRPr/>
          </a:p>
        </p:txBody>
      </p:sp>
      <p:sp>
        <p:nvSpPr>
          <p:cNvPr id="35" name="Shape 35"/>
          <p:cNvSpPr txBox="1">
            <a:spLocks noGrp="1"/>
          </p:cNvSpPr>
          <p:nvPr>
            <p:ph type="body" idx="2"/>
          </p:nvPr>
        </p:nvSpPr>
        <p:spPr>
          <a:xfrm>
            <a:off x="5840728" y="1509475"/>
            <a:ext cx="2780700" cy="3125100"/>
          </a:xfrm>
          <a:prstGeom prst="rect">
            <a:avLst/>
          </a:prstGeom>
          <a:noFill/>
          <a:ln>
            <a:noFill/>
          </a:ln>
        </p:spPr>
        <p:txBody>
          <a:bodyPr lIns="91425" tIns="91425" rIns="91425" bIns="91425" anchor="t" anchorCtr="0"/>
          <a:lstStyle>
            <a:lvl1pPr lvl="0" rtl="0">
              <a:spcBef>
                <a:spcPts val="0"/>
              </a:spcBef>
              <a:buClr>
                <a:srgbClr val="FFFFFF"/>
              </a:buClr>
              <a:buSzPct val="100000"/>
              <a:buFont typeface="Muli"/>
              <a:buChar char="➜"/>
              <a:defRPr sz="1800">
                <a:solidFill>
                  <a:srgbClr val="FFFFFF"/>
                </a:solidFill>
                <a:latin typeface="Muli"/>
                <a:ea typeface="Muli"/>
                <a:cs typeface="Muli"/>
                <a:sym typeface="Muli"/>
              </a:defRPr>
            </a:lvl1pPr>
            <a:lvl2pPr lvl="1" rtl="0">
              <a:spcBef>
                <a:spcPts val="0"/>
              </a:spcBef>
              <a:buClr>
                <a:srgbClr val="FFFFFF"/>
              </a:buClr>
              <a:buSzPct val="100000"/>
              <a:buFont typeface="Muli"/>
              <a:defRPr sz="1800">
                <a:solidFill>
                  <a:srgbClr val="FFFFFF"/>
                </a:solidFill>
                <a:latin typeface="Muli"/>
                <a:ea typeface="Muli"/>
                <a:cs typeface="Muli"/>
                <a:sym typeface="Muli"/>
              </a:defRPr>
            </a:lvl2pPr>
            <a:lvl3pPr lvl="2" rtl="0">
              <a:spcBef>
                <a:spcPts val="0"/>
              </a:spcBef>
              <a:buClr>
                <a:srgbClr val="FFFFFF"/>
              </a:buClr>
              <a:buSzPct val="100000"/>
              <a:buFont typeface="Muli"/>
              <a:defRPr sz="1800">
                <a:solidFill>
                  <a:srgbClr val="FFFFFF"/>
                </a:solidFill>
                <a:latin typeface="Muli"/>
                <a:ea typeface="Muli"/>
                <a:cs typeface="Muli"/>
                <a:sym typeface="Muli"/>
              </a:defRPr>
            </a:lvl3pPr>
            <a:lvl4pPr lvl="3" rtl="0">
              <a:spcBef>
                <a:spcPts val="0"/>
              </a:spcBef>
              <a:buClr>
                <a:srgbClr val="FFFFFF"/>
              </a:buClr>
              <a:buSzPct val="100000"/>
              <a:buFont typeface="Muli"/>
              <a:defRPr sz="1800">
                <a:solidFill>
                  <a:srgbClr val="FFFFFF"/>
                </a:solidFill>
                <a:latin typeface="Muli"/>
                <a:ea typeface="Muli"/>
                <a:cs typeface="Muli"/>
                <a:sym typeface="Muli"/>
              </a:defRPr>
            </a:lvl4pPr>
            <a:lvl5pPr lvl="4" rtl="0">
              <a:spcBef>
                <a:spcPts val="0"/>
              </a:spcBef>
              <a:buClr>
                <a:srgbClr val="FFFFFF"/>
              </a:buClr>
              <a:buSzPct val="100000"/>
              <a:buFont typeface="Muli"/>
              <a:defRPr sz="1800">
                <a:solidFill>
                  <a:srgbClr val="FFFFFF"/>
                </a:solidFill>
                <a:latin typeface="Muli"/>
                <a:ea typeface="Muli"/>
                <a:cs typeface="Muli"/>
                <a:sym typeface="Muli"/>
              </a:defRPr>
            </a:lvl5pPr>
            <a:lvl6pPr lvl="5" rtl="0">
              <a:spcBef>
                <a:spcPts val="0"/>
              </a:spcBef>
              <a:buClr>
                <a:srgbClr val="FFFFFF"/>
              </a:buClr>
              <a:buSzPct val="100000"/>
              <a:buFont typeface="Muli"/>
              <a:defRPr sz="1800">
                <a:solidFill>
                  <a:srgbClr val="FFFFFF"/>
                </a:solidFill>
                <a:latin typeface="Muli"/>
                <a:ea typeface="Muli"/>
                <a:cs typeface="Muli"/>
                <a:sym typeface="Muli"/>
              </a:defRPr>
            </a:lvl6pPr>
            <a:lvl7pPr lvl="6" rtl="0">
              <a:spcBef>
                <a:spcPts val="0"/>
              </a:spcBef>
              <a:buClr>
                <a:srgbClr val="FFFFFF"/>
              </a:buClr>
              <a:buSzPct val="100000"/>
              <a:buFont typeface="Muli"/>
              <a:defRPr sz="1800">
                <a:solidFill>
                  <a:srgbClr val="FFFFFF"/>
                </a:solidFill>
                <a:latin typeface="Muli"/>
                <a:ea typeface="Muli"/>
                <a:cs typeface="Muli"/>
                <a:sym typeface="Muli"/>
              </a:defRPr>
            </a:lvl7pPr>
            <a:lvl8pPr lvl="7" rtl="0">
              <a:spcBef>
                <a:spcPts val="0"/>
              </a:spcBef>
              <a:buClr>
                <a:srgbClr val="FFFFFF"/>
              </a:buClr>
              <a:buSzPct val="100000"/>
              <a:buFont typeface="Muli"/>
              <a:defRPr sz="1800">
                <a:solidFill>
                  <a:srgbClr val="FFFFFF"/>
                </a:solidFill>
                <a:latin typeface="Muli"/>
                <a:ea typeface="Muli"/>
                <a:cs typeface="Muli"/>
                <a:sym typeface="Muli"/>
              </a:defRPr>
            </a:lvl8pPr>
            <a:lvl9pPr lvl="8" rtl="0">
              <a:spcBef>
                <a:spcPts val="0"/>
              </a:spcBef>
              <a:buClr>
                <a:srgbClr val="FFFFFF"/>
              </a:buClr>
              <a:buSzPct val="100000"/>
              <a:buFont typeface="Muli"/>
              <a:defRPr sz="1800">
                <a:solidFill>
                  <a:srgbClr val="FFFFFF"/>
                </a:solidFill>
                <a:latin typeface="Muli"/>
                <a:ea typeface="Muli"/>
                <a:cs typeface="Muli"/>
                <a:sym typeface="Mul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Shape 37"/>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body" idx="1"/>
          </p:nvPr>
        </p:nvSpPr>
        <p:spPr>
          <a:xfrm>
            <a:off x="2902775" y="1538525"/>
            <a:ext cx="1914900" cy="3386999"/>
          </a:xfrm>
          <a:prstGeom prst="rect">
            <a:avLst/>
          </a:prstGeom>
          <a:noFill/>
          <a:ln>
            <a:noFill/>
          </a:ln>
        </p:spPr>
        <p:txBody>
          <a:bodyPr lIns="91425" tIns="91425" rIns="91425" bIns="91425" anchor="t" anchorCtr="0"/>
          <a:lstStyle>
            <a:lvl1pPr lvl="0" rtl="0">
              <a:spcBef>
                <a:spcPts val="0"/>
              </a:spcBef>
              <a:buClr>
                <a:srgbClr val="FFFFFF"/>
              </a:buClr>
              <a:buFont typeface="Muli"/>
              <a:buChar char="➜"/>
              <a:defRPr>
                <a:solidFill>
                  <a:srgbClr val="FFFFFF"/>
                </a:solidFill>
                <a:latin typeface="Muli"/>
                <a:ea typeface="Muli"/>
                <a:cs typeface="Muli"/>
                <a:sym typeface="Muli"/>
              </a:defRPr>
            </a:lvl1pPr>
            <a:lvl2pPr lvl="1" rtl="0">
              <a:spcBef>
                <a:spcPts val="0"/>
              </a:spcBef>
              <a:buClr>
                <a:srgbClr val="FFFFFF"/>
              </a:buClr>
              <a:buFont typeface="Muli"/>
              <a:defRPr>
                <a:solidFill>
                  <a:srgbClr val="FFFFFF"/>
                </a:solidFill>
                <a:latin typeface="Muli"/>
                <a:ea typeface="Muli"/>
                <a:cs typeface="Muli"/>
                <a:sym typeface="Muli"/>
              </a:defRPr>
            </a:lvl2pPr>
            <a:lvl3pPr lvl="2" rtl="0">
              <a:spcBef>
                <a:spcPts val="0"/>
              </a:spcBef>
              <a:buClr>
                <a:srgbClr val="FFFFFF"/>
              </a:buClr>
              <a:buFont typeface="Muli"/>
              <a:defRPr>
                <a:solidFill>
                  <a:srgbClr val="FFFFFF"/>
                </a:solidFill>
                <a:latin typeface="Muli"/>
                <a:ea typeface="Muli"/>
                <a:cs typeface="Muli"/>
                <a:sym typeface="Muli"/>
              </a:defRPr>
            </a:lvl3pPr>
            <a:lvl4pPr lvl="3" rtl="0">
              <a:spcBef>
                <a:spcPts val="0"/>
              </a:spcBef>
              <a:buClr>
                <a:srgbClr val="FFFFFF"/>
              </a:buClr>
              <a:buFont typeface="Muli"/>
              <a:defRPr>
                <a:solidFill>
                  <a:srgbClr val="FFFFFF"/>
                </a:solidFill>
                <a:latin typeface="Muli"/>
                <a:ea typeface="Muli"/>
                <a:cs typeface="Muli"/>
                <a:sym typeface="Muli"/>
              </a:defRPr>
            </a:lvl4pPr>
            <a:lvl5pPr lvl="4" rtl="0">
              <a:spcBef>
                <a:spcPts val="0"/>
              </a:spcBef>
              <a:buClr>
                <a:srgbClr val="FFFFFF"/>
              </a:buClr>
              <a:buFont typeface="Muli"/>
              <a:defRPr>
                <a:solidFill>
                  <a:srgbClr val="FFFFFF"/>
                </a:solidFill>
                <a:latin typeface="Muli"/>
                <a:ea typeface="Muli"/>
                <a:cs typeface="Muli"/>
                <a:sym typeface="Muli"/>
              </a:defRPr>
            </a:lvl5pPr>
            <a:lvl6pPr lvl="5" rtl="0">
              <a:spcBef>
                <a:spcPts val="0"/>
              </a:spcBef>
              <a:buClr>
                <a:srgbClr val="FFFFFF"/>
              </a:buClr>
              <a:buFont typeface="Muli"/>
              <a:defRPr>
                <a:solidFill>
                  <a:srgbClr val="FFFFFF"/>
                </a:solidFill>
                <a:latin typeface="Muli"/>
                <a:ea typeface="Muli"/>
                <a:cs typeface="Muli"/>
                <a:sym typeface="Muli"/>
              </a:defRPr>
            </a:lvl6pPr>
            <a:lvl7pPr lvl="6" rtl="0">
              <a:spcBef>
                <a:spcPts val="0"/>
              </a:spcBef>
              <a:buClr>
                <a:srgbClr val="FFFFFF"/>
              </a:buClr>
              <a:buFont typeface="Muli"/>
              <a:defRPr>
                <a:solidFill>
                  <a:srgbClr val="FFFFFF"/>
                </a:solidFill>
                <a:latin typeface="Muli"/>
                <a:ea typeface="Muli"/>
                <a:cs typeface="Muli"/>
                <a:sym typeface="Muli"/>
              </a:defRPr>
            </a:lvl7pPr>
            <a:lvl8pPr lvl="7" rtl="0">
              <a:spcBef>
                <a:spcPts val="0"/>
              </a:spcBef>
              <a:buClr>
                <a:srgbClr val="FFFFFF"/>
              </a:buClr>
              <a:buFont typeface="Muli"/>
              <a:defRPr>
                <a:solidFill>
                  <a:srgbClr val="FFFFFF"/>
                </a:solidFill>
                <a:latin typeface="Muli"/>
                <a:ea typeface="Muli"/>
                <a:cs typeface="Muli"/>
                <a:sym typeface="Muli"/>
              </a:defRPr>
            </a:lvl8pPr>
            <a:lvl9pPr lvl="8" rtl="0">
              <a:spcBef>
                <a:spcPts val="0"/>
              </a:spcBef>
              <a:buClr>
                <a:srgbClr val="FFFFFF"/>
              </a:buClr>
              <a:buFont typeface="Muli"/>
              <a:defRPr>
                <a:solidFill>
                  <a:srgbClr val="FFFFFF"/>
                </a:solidFill>
                <a:latin typeface="Muli"/>
                <a:ea typeface="Muli"/>
                <a:cs typeface="Muli"/>
                <a:sym typeface="Muli"/>
              </a:defRPr>
            </a:lvl9pPr>
          </a:lstStyle>
          <a:p>
            <a:endParaRPr/>
          </a:p>
        </p:txBody>
      </p:sp>
      <p:sp>
        <p:nvSpPr>
          <p:cNvPr id="40" name="Shape 40"/>
          <p:cNvSpPr txBox="1">
            <a:spLocks noGrp="1"/>
          </p:cNvSpPr>
          <p:nvPr>
            <p:ph type="body" idx="2"/>
          </p:nvPr>
        </p:nvSpPr>
        <p:spPr>
          <a:xfrm>
            <a:off x="4915914" y="1538525"/>
            <a:ext cx="1914900" cy="3386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1" name="Shape 41"/>
          <p:cNvSpPr txBox="1">
            <a:spLocks noGrp="1"/>
          </p:cNvSpPr>
          <p:nvPr>
            <p:ph type="body" idx="3"/>
          </p:nvPr>
        </p:nvSpPr>
        <p:spPr>
          <a:xfrm>
            <a:off x="6929053" y="1538525"/>
            <a:ext cx="1914900" cy="3386999"/>
          </a:xfrm>
          <a:prstGeom prst="rect">
            <a:avLst/>
          </a:prstGeom>
          <a:noFill/>
          <a:ln>
            <a:noFill/>
          </a:ln>
        </p:spPr>
        <p:txBody>
          <a:bodyPr lIns="91425" tIns="91425" rIns="91425" bIns="91425" anchor="t" anchorCtr="0"/>
          <a:lstStyle>
            <a:lvl1pPr lvl="0" rtl="0">
              <a:spcBef>
                <a:spcPts val="0"/>
              </a:spcBef>
              <a:buClr>
                <a:srgbClr val="FFFFFF"/>
              </a:buClr>
              <a:buFont typeface="Muli"/>
              <a:buChar char="➜"/>
              <a:defRPr>
                <a:solidFill>
                  <a:srgbClr val="FFFFFF"/>
                </a:solidFill>
                <a:latin typeface="Muli"/>
                <a:ea typeface="Muli"/>
                <a:cs typeface="Muli"/>
                <a:sym typeface="Muli"/>
              </a:defRPr>
            </a:lvl1pPr>
            <a:lvl2pPr lvl="1" rtl="0">
              <a:spcBef>
                <a:spcPts val="0"/>
              </a:spcBef>
              <a:buClr>
                <a:srgbClr val="FFFFFF"/>
              </a:buClr>
              <a:buFont typeface="Muli"/>
              <a:defRPr>
                <a:solidFill>
                  <a:srgbClr val="FFFFFF"/>
                </a:solidFill>
                <a:latin typeface="Muli"/>
                <a:ea typeface="Muli"/>
                <a:cs typeface="Muli"/>
                <a:sym typeface="Muli"/>
              </a:defRPr>
            </a:lvl2pPr>
            <a:lvl3pPr lvl="2" rtl="0">
              <a:spcBef>
                <a:spcPts val="0"/>
              </a:spcBef>
              <a:buClr>
                <a:srgbClr val="FFFFFF"/>
              </a:buClr>
              <a:buFont typeface="Muli"/>
              <a:defRPr>
                <a:solidFill>
                  <a:srgbClr val="FFFFFF"/>
                </a:solidFill>
                <a:latin typeface="Muli"/>
                <a:ea typeface="Muli"/>
                <a:cs typeface="Muli"/>
                <a:sym typeface="Muli"/>
              </a:defRPr>
            </a:lvl3pPr>
            <a:lvl4pPr lvl="3" rtl="0">
              <a:spcBef>
                <a:spcPts val="0"/>
              </a:spcBef>
              <a:buClr>
                <a:srgbClr val="FFFFFF"/>
              </a:buClr>
              <a:buFont typeface="Muli"/>
              <a:defRPr>
                <a:solidFill>
                  <a:srgbClr val="FFFFFF"/>
                </a:solidFill>
                <a:latin typeface="Muli"/>
                <a:ea typeface="Muli"/>
                <a:cs typeface="Muli"/>
                <a:sym typeface="Muli"/>
              </a:defRPr>
            </a:lvl4pPr>
            <a:lvl5pPr lvl="4" rtl="0">
              <a:spcBef>
                <a:spcPts val="0"/>
              </a:spcBef>
              <a:buClr>
                <a:srgbClr val="FFFFFF"/>
              </a:buClr>
              <a:buFont typeface="Muli"/>
              <a:defRPr>
                <a:solidFill>
                  <a:srgbClr val="FFFFFF"/>
                </a:solidFill>
                <a:latin typeface="Muli"/>
                <a:ea typeface="Muli"/>
                <a:cs typeface="Muli"/>
                <a:sym typeface="Muli"/>
              </a:defRPr>
            </a:lvl5pPr>
            <a:lvl6pPr lvl="5" rtl="0">
              <a:spcBef>
                <a:spcPts val="0"/>
              </a:spcBef>
              <a:buClr>
                <a:srgbClr val="FFFFFF"/>
              </a:buClr>
              <a:buFont typeface="Muli"/>
              <a:defRPr>
                <a:solidFill>
                  <a:srgbClr val="FFFFFF"/>
                </a:solidFill>
                <a:latin typeface="Muli"/>
                <a:ea typeface="Muli"/>
                <a:cs typeface="Muli"/>
                <a:sym typeface="Muli"/>
              </a:defRPr>
            </a:lvl6pPr>
            <a:lvl7pPr lvl="6" rtl="0">
              <a:spcBef>
                <a:spcPts val="0"/>
              </a:spcBef>
              <a:buClr>
                <a:srgbClr val="FFFFFF"/>
              </a:buClr>
              <a:buFont typeface="Muli"/>
              <a:defRPr>
                <a:solidFill>
                  <a:srgbClr val="FFFFFF"/>
                </a:solidFill>
                <a:latin typeface="Muli"/>
                <a:ea typeface="Muli"/>
                <a:cs typeface="Muli"/>
                <a:sym typeface="Muli"/>
              </a:defRPr>
            </a:lvl7pPr>
            <a:lvl8pPr lvl="7" rtl="0">
              <a:spcBef>
                <a:spcPts val="0"/>
              </a:spcBef>
              <a:buClr>
                <a:srgbClr val="FFFFFF"/>
              </a:buClr>
              <a:buFont typeface="Muli"/>
              <a:defRPr>
                <a:solidFill>
                  <a:srgbClr val="FFFFFF"/>
                </a:solidFill>
                <a:latin typeface="Muli"/>
                <a:ea typeface="Muli"/>
                <a:cs typeface="Muli"/>
                <a:sym typeface="Muli"/>
              </a:defRPr>
            </a:lvl8pPr>
            <a:lvl9pPr lvl="8" rtl="0">
              <a:spcBef>
                <a:spcPts val="0"/>
              </a:spcBef>
              <a:buClr>
                <a:srgbClr val="FFFFFF"/>
              </a:buClr>
              <a:buFont typeface="Muli"/>
              <a:defRPr>
                <a:solidFill>
                  <a:srgbClr val="FFFFFF"/>
                </a:solidFill>
                <a:latin typeface="Muli"/>
                <a:ea typeface="Muli"/>
                <a:cs typeface="Muli"/>
                <a:sym typeface="Muli"/>
              </a:defRPr>
            </a:lvl9pPr>
          </a:lstStyle>
          <a:p>
            <a:endParaRPr/>
          </a:p>
        </p:txBody>
      </p:sp>
      <p:sp>
        <p:nvSpPr>
          <p:cNvPr id="42" name="Shape 42"/>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Shape 69"/>
          <p:cNvSpPr/>
          <p:nvPr/>
        </p:nvSpPr>
        <p:spPr>
          <a:xfrm>
            <a:off x="0" y="0"/>
            <a:ext cx="9144000" cy="5169000"/>
          </a:xfrm>
          <a:prstGeom prst="rect">
            <a:avLst/>
          </a:prstGeom>
          <a:solidFill>
            <a:srgbClr val="FFFFFF">
              <a:alpha val="26540"/>
            </a:srgbClr>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2380350" y="0"/>
            <a:ext cx="6763800"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71" name="Shape 71"/>
          <p:cNvSpPr txBox="1">
            <a:spLocks noGrp="1"/>
          </p:cNvSpPr>
          <p:nvPr>
            <p:ph type="title"/>
          </p:nvPr>
        </p:nvSpPr>
        <p:spPr>
          <a:xfrm>
            <a:off x="2902775" y="302375"/>
            <a:ext cx="5718600" cy="503099"/>
          </a:xfrm>
          <a:prstGeom prst="rect">
            <a:avLst/>
          </a:prstGeom>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
        <p:nvSpPr>
          <p:cNvPr id="72" name="Shape 72"/>
          <p:cNvSpPr txBox="1">
            <a:spLocks noGrp="1"/>
          </p:cNvSpPr>
          <p:nvPr>
            <p:ph type="body" idx="1"/>
          </p:nvPr>
        </p:nvSpPr>
        <p:spPr>
          <a:xfrm>
            <a:off x="2902950" y="1509475"/>
            <a:ext cx="5718600" cy="3125100"/>
          </a:xfrm>
          <a:prstGeom prst="rect">
            <a:avLst/>
          </a:prstGeom>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02950" y="1509475"/>
            <a:ext cx="5718600" cy="3125100"/>
          </a:xfrm>
          <a:prstGeom prst="rect">
            <a:avLst/>
          </a:prstGeom>
          <a:noFill/>
          <a:ln>
            <a:noFill/>
          </a:ln>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
        <p:nvSpPr>
          <p:cNvPr id="7" name="Shape 7"/>
          <p:cNvSpPr txBox="1">
            <a:spLocks noGrp="1"/>
          </p:cNvSpPr>
          <p:nvPr>
            <p:ph type="title"/>
          </p:nvPr>
        </p:nvSpPr>
        <p:spPr>
          <a:xfrm>
            <a:off x="2902775" y="302375"/>
            <a:ext cx="5718600" cy="503099"/>
          </a:xfrm>
          <a:prstGeom prst="rect">
            <a:avLst/>
          </a:prstGeom>
          <a:noFill/>
          <a:ln>
            <a:noFill/>
          </a:ln>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a:spcBef>
                <a:spcPts val="0"/>
              </a:spcBef>
              <a:buNone/>
              <a:defRPr sz="1800" b="1">
                <a:solidFill>
                  <a:srgbClr val="FFFFFF"/>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2902950" y="1509475"/>
            <a:ext cx="5718600" cy="3125100"/>
          </a:xfrm>
          <a:prstGeom prst="rect">
            <a:avLst/>
          </a:prstGeom>
          <a:noFill/>
          <a:ln>
            <a:noFill/>
          </a:ln>
        </p:spPr>
        <p:txBody>
          <a:bodyPr lIns="91425" tIns="91425" rIns="91425" bIns="91425" anchor="t" anchorCtr="0"/>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a:endParaRPr/>
          </a:p>
        </p:txBody>
      </p:sp>
      <p:sp>
        <p:nvSpPr>
          <p:cNvPr id="54" name="Shape 54"/>
          <p:cNvSpPr txBox="1">
            <a:spLocks noGrp="1"/>
          </p:cNvSpPr>
          <p:nvPr>
            <p:ph type="title"/>
          </p:nvPr>
        </p:nvSpPr>
        <p:spPr>
          <a:xfrm>
            <a:off x="2902775" y="302375"/>
            <a:ext cx="5718600" cy="503099"/>
          </a:xfrm>
          <a:prstGeom prst="rect">
            <a:avLst/>
          </a:prstGeom>
          <a:noFill/>
          <a:ln>
            <a:noFill/>
          </a:ln>
        </p:spPr>
        <p:txBody>
          <a:bodyPr lIns="91425" tIns="91425" rIns="91425" bIns="91425" anchor="t" anchorCtr="0"/>
          <a:lstStyle>
            <a:lvl1pPr lvl="0" rtl="0">
              <a:spcBef>
                <a:spcPts val="0"/>
              </a:spcBef>
              <a:buNone/>
              <a:defRPr sz="1800" b="1">
                <a:solidFill>
                  <a:srgbClr val="FFFFFF"/>
                </a:solidFill>
                <a:latin typeface="Muli"/>
                <a:ea typeface="Muli"/>
                <a:cs typeface="Muli"/>
                <a:sym typeface="Muli"/>
              </a:defRPr>
            </a:lvl1pPr>
            <a:lvl2pPr lvl="1" rtl="0">
              <a:spcBef>
                <a:spcPts val="0"/>
              </a:spcBef>
              <a:buNone/>
              <a:defRPr sz="1800" b="1">
                <a:solidFill>
                  <a:srgbClr val="FFFFFF"/>
                </a:solidFill>
                <a:latin typeface="Muli"/>
                <a:ea typeface="Muli"/>
                <a:cs typeface="Muli"/>
                <a:sym typeface="Muli"/>
              </a:defRPr>
            </a:lvl2pPr>
            <a:lvl3pPr lvl="2" rtl="0">
              <a:spcBef>
                <a:spcPts val="0"/>
              </a:spcBef>
              <a:buNone/>
              <a:defRPr sz="1800" b="1">
                <a:solidFill>
                  <a:srgbClr val="FFFFFF"/>
                </a:solidFill>
                <a:latin typeface="Muli"/>
                <a:ea typeface="Muli"/>
                <a:cs typeface="Muli"/>
                <a:sym typeface="Muli"/>
              </a:defRPr>
            </a:lvl3pPr>
            <a:lvl4pPr lvl="3" rtl="0">
              <a:spcBef>
                <a:spcPts val="0"/>
              </a:spcBef>
              <a:buNone/>
              <a:defRPr sz="1800" b="1">
                <a:solidFill>
                  <a:srgbClr val="FFFFFF"/>
                </a:solidFill>
                <a:latin typeface="Muli"/>
                <a:ea typeface="Muli"/>
                <a:cs typeface="Muli"/>
                <a:sym typeface="Muli"/>
              </a:defRPr>
            </a:lvl4pPr>
            <a:lvl5pPr lvl="4" rtl="0">
              <a:spcBef>
                <a:spcPts val="0"/>
              </a:spcBef>
              <a:buNone/>
              <a:defRPr sz="1800" b="1">
                <a:solidFill>
                  <a:srgbClr val="FFFFFF"/>
                </a:solidFill>
                <a:latin typeface="Muli"/>
                <a:ea typeface="Muli"/>
                <a:cs typeface="Muli"/>
                <a:sym typeface="Muli"/>
              </a:defRPr>
            </a:lvl5pPr>
            <a:lvl6pPr lvl="5" rtl="0">
              <a:spcBef>
                <a:spcPts val="0"/>
              </a:spcBef>
              <a:buNone/>
              <a:defRPr sz="1800" b="1">
                <a:solidFill>
                  <a:srgbClr val="FFFFFF"/>
                </a:solidFill>
                <a:latin typeface="Muli"/>
                <a:ea typeface="Muli"/>
                <a:cs typeface="Muli"/>
                <a:sym typeface="Muli"/>
              </a:defRPr>
            </a:lvl6pPr>
            <a:lvl7pPr lvl="6" rtl="0">
              <a:spcBef>
                <a:spcPts val="0"/>
              </a:spcBef>
              <a:buNone/>
              <a:defRPr sz="1800" b="1">
                <a:solidFill>
                  <a:srgbClr val="FFFFFF"/>
                </a:solidFill>
                <a:latin typeface="Muli"/>
                <a:ea typeface="Muli"/>
                <a:cs typeface="Muli"/>
                <a:sym typeface="Muli"/>
              </a:defRPr>
            </a:lvl7pPr>
            <a:lvl8pPr lvl="7" rtl="0">
              <a:spcBef>
                <a:spcPts val="0"/>
              </a:spcBef>
              <a:buNone/>
              <a:defRPr sz="1800" b="1">
                <a:solidFill>
                  <a:srgbClr val="FFFFFF"/>
                </a:solidFill>
                <a:latin typeface="Muli"/>
                <a:ea typeface="Muli"/>
                <a:cs typeface="Muli"/>
                <a:sym typeface="Muli"/>
              </a:defRPr>
            </a:lvl8pPr>
            <a:lvl9pPr lvl="8" rtl="0">
              <a:spcBef>
                <a:spcPts val="0"/>
              </a:spcBef>
              <a:buNone/>
              <a:defRPr sz="1800" b="1">
                <a:solidFill>
                  <a:srgbClr val="FFFFFF"/>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747950" y="747775"/>
            <a:ext cx="3647999" cy="3647999"/>
          </a:xfrm>
          <a:prstGeom prst="rect">
            <a:avLst/>
          </a:prstGeom>
        </p:spPr>
        <p:txBody>
          <a:bodyPr lIns="91425" tIns="91425" rIns="91425" bIns="91425" anchor="ctr" anchorCtr="0">
            <a:noAutofit/>
          </a:bodyPr>
          <a:lstStyle/>
          <a:p>
            <a:pPr lvl="0" rtl="0">
              <a:spcBef>
                <a:spcPts val="0"/>
              </a:spcBef>
              <a:buNone/>
            </a:pPr>
            <a:r>
              <a:rPr lang="en" dirty="0"/>
              <a:t>INTRODUCCION</a:t>
            </a:r>
            <a:br>
              <a:rPr lang="en" dirty="0"/>
            </a:br>
            <a:r>
              <a:rPr lang="en" dirty="0"/>
              <a:t>AUDITORIA ADMINISTRATIVA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318" y="3363839"/>
            <a:ext cx="250729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9548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56642"/>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idx="4294967295"/>
          </p:nvPr>
        </p:nvSpPr>
        <p:spPr>
          <a:xfrm>
            <a:off x="0" y="123478"/>
            <a:ext cx="5076056" cy="4896543"/>
          </a:xfrm>
          <a:prstGeom prst="rect">
            <a:avLst/>
          </a:prstGeom>
          <a:solidFill>
            <a:srgbClr val="00B2FF">
              <a:alpha val="73330"/>
            </a:srgbClr>
          </a:solidFill>
        </p:spPr>
        <p:txBody>
          <a:bodyPr lIns="91425" tIns="91425" rIns="91425" bIns="91425" anchor="ctr" anchorCtr="0">
            <a:noAutofit/>
          </a:bodyPr>
          <a:lstStyle/>
          <a:p>
            <a:br>
              <a:rPr lang="es-MX" sz="2000" b="0" dirty="0"/>
            </a:br>
            <a:r>
              <a:rPr lang="es-MX" sz="2000" b="0" dirty="0"/>
              <a:t>La auditoría administrativa es una herramienta </a:t>
            </a:r>
            <a:r>
              <a:rPr lang="es-MX" sz="2000" b="0" dirty="0">
                <a:solidFill>
                  <a:srgbClr val="FF0000"/>
                </a:solidFill>
              </a:rPr>
              <a:t>que nos permite descubrir las deficiencias y áreas de oportunidad</a:t>
            </a:r>
            <a:r>
              <a:rPr lang="es-MX" sz="2000" b="0" dirty="0"/>
              <a:t> en una organización, ya que muchas veces el trabajo diario no nos permite ver que existen aspectos sujetos a mejora. </a:t>
            </a:r>
            <a:br>
              <a:rPr lang="es-MX" sz="2000" b="0" dirty="0"/>
            </a:br>
            <a:br>
              <a:rPr lang="es-MX" sz="2000" b="0" dirty="0"/>
            </a:br>
            <a:r>
              <a:rPr lang="es-MX" sz="2000" b="0" dirty="0"/>
              <a:t>Es importante realizar una auditoría administrativa, al menos una vez al año, para descubrir cuáles son las fallas, en qué se puede mejorar y qué se está haciendo bien para fortalecerlo. </a:t>
            </a:r>
            <a:endParaRPr lang="en"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lstStyle/>
          <a:p>
            <a:r>
              <a:rPr lang="es-MX" dirty="0"/>
              <a:t>El proyecto de la auditoria</a:t>
            </a:r>
          </a:p>
        </p:txBody>
      </p:sp>
      <p:sp>
        <p:nvSpPr>
          <p:cNvPr id="13" name="12 Marcador de texto"/>
          <p:cNvSpPr>
            <a:spLocks noGrp="1"/>
          </p:cNvSpPr>
          <p:nvPr>
            <p:ph type="body" idx="2"/>
          </p:nvPr>
        </p:nvSpPr>
        <p:spPr>
          <a:xfrm>
            <a:off x="2339752" y="771550"/>
            <a:ext cx="6696744" cy="3863025"/>
          </a:xfrm>
        </p:spPr>
        <p:txBody>
          <a:bodyPr/>
          <a:lstStyle/>
          <a:p>
            <a:pPr>
              <a:buNone/>
            </a:pPr>
            <a:r>
              <a:rPr lang="es-MX" dirty="0"/>
              <a:t>El proyecto implicará una responsabilidad compartida entre el cliente y el Licenciado en administración (consultor). </a:t>
            </a:r>
          </a:p>
          <a:p>
            <a:pPr>
              <a:buNone/>
            </a:pPr>
            <a:endParaRPr lang="es-MX" dirty="0"/>
          </a:p>
          <a:p>
            <a:pPr>
              <a:buNone/>
            </a:pPr>
            <a:r>
              <a:rPr lang="es-MX" dirty="0"/>
              <a:t>De esta relación se derivará que los funcionarios y subordinados involucrados conozcan y entiendan:</a:t>
            </a:r>
          </a:p>
          <a:p>
            <a:pPr>
              <a:buNone/>
            </a:pPr>
            <a:endParaRPr lang="es-MX" dirty="0"/>
          </a:p>
          <a:p>
            <a:pPr marL="285750" indent="-285750">
              <a:buFont typeface="Arial" pitchFamily="34" charset="0"/>
              <a:buChar char="•"/>
            </a:pPr>
            <a:r>
              <a:rPr lang="es-MX" dirty="0"/>
              <a:t>La actividad que se va a realizar</a:t>
            </a:r>
          </a:p>
          <a:p>
            <a:pPr marL="285750" indent="-285750">
              <a:buFont typeface="Arial" pitchFamily="34" charset="0"/>
              <a:buChar char="•"/>
            </a:pPr>
            <a:r>
              <a:rPr lang="es-MX" dirty="0"/>
              <a:t>Por qué se va a hacer</a:t>
            </a:r>
          </a:p>
          <a:p>
            <a:pPr marL="285750" indent="-285750">
              <a:buFont typeface="Arial" pitchFamily="34" charset="0"/>
              <a:buChar char="•"/>
            </a:pPr>
            <a:r>
              <a:rPr lang="es-MX" dirty="0"/>
              <a:t>El plazo disponible para su realización</a:t>
            </a:r>
          </a:p>
          <a:p>
            <a:pPr marL="285750" indent="-285750">
              <a:buFont typeface="Arial" pitchFamily="34" charset="0"/>
              <a:buChar char="•"/>
            </a:pPr>
            <a:r>
              <a:rPr lang="es-MX" dirty="0"/>
              <a:t>El alcance de la actividad y</a:t>
            </a:r>
          </a:p>
          <a:p>
            <a:pPr marL="285750" indent="-285750">
              <a:buFont typeface="Arial" pitchFamily="34" charset="0"/>
              <a:buChar char="•"/>
            </a:pPr>
            <a:r>
              <a:rPr lang="es-MX" dirty="0"/>
              <a:t>Los objetivos que se persiguen, etc.</a:t>
            </a:r>
          </a:p>
          <a:p>
            <a:pPr>
              <a:buNone/>
            </a:pPr>
            <a:endParaRPr lang="es-MX" dirty="0"/>
          </a:p>
        </p:txBody>
      </p:sp>
    </p:spTree>
    <p:extLst>
      <p:ext uri="{BB962C8B-B14F-4D97-AF65-F5344CB8AC3E}">
        <p14:creationId xmlns:p14="http://schemas.microsoft.com/office/powerpoint/2010/main" val="412353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10" name="Shape 110"/>
          <p:cNvSpPr txBox="1"/>
          <p:nvPr/>
        </p:nvSpPr>
        <p:spPr>
          <a:xfrm>
            <a:off x="2483768" y="123478"/>
            <a:ext cx="6480719" cy="4896544"/>
          </a:xfrm>
          <a:prstGeom prst="rect">
            <a:avLst/>
          </a:prstGeom>
          <a:noFill/>
          <a:ln>
            <a:noFill/>
          </a:ln>
        </p:spPr>
        <p:txBody>
          <a:bodyPr lIns="91425" tIns="91425" rIns="91425" bIns="91425" anchor="t" anchorCtr="0">
            <a:noAutofit/>
          </a:bodyPr>
          <a:lstStyle/>
          <a:p>
            <a:endParaRPr lang="es-MX" sz="1200" dirty="0"/>
          </a:p>
          <a:p>
            <a:endParaRPr lang="es-MX" sz="2000" dirty="0"/>
          </a:p>
          <a:p>
            <a:endParaRPr lang="es-MX" sz="2000" dirty="0"/>
          </a:p>
          <a:p>
            <a:endParaRPr lang="es-MX" sz="2000" dirty="0"/>
          </a:p>
          <a:p>
            <a:endParaRPr lang="es-MX" sz="2000" dirty="0"/>
          </a:p>
          <a:p>
            <a:r>
              <a:rPr lang="es-MX" sz="2000" dirty="0"/>
              <a:t>La auditoría administrativa es y será siempre la </a:t>
            </a:r>
            <a:r>
              <a:rPr lang="es-MX" sz="2000" dirty="0">
                <a:solidFill>
                  <a:srgbClr val="FF0000"/>
                </a:solidFill>
              </a:rPr>
              <a:t>herramienta </a:t>
            </a:r>
            <a:r>
              <a:rPr lang="es-MX" sz="2000" dirty="0"/>
              <a:t>más útil en la administración de una organización, ya que a través de ella se puede penetrar en lo más hondo de la empresa, para entender dónde está ubicada, cómo llegó hasta allí, de dónde partió y a dónde quiere llegar. </a:t>
            </a:r>
            <a:endParaRPr lang="en" sz="2000" dirty="0">
              <a:solidFill>
                <a:srgbClr val="FFFFFF"/>
              </a:solidFill>
              <a:latin typeface="Muli"/>
              <a:ea typeface="Muli"/>
              <a:cs typeface="Muli"/>
              <a:sym typeface="Muli"/>
            </a:endParaRPr>
          </a:p>
        </p:txBody>
      </p:sp>
      <p:sp>
        <p:nvSpPr>
          <p:cNvPr id="3" name="2 CuadroTexto"/>
          <p:cNvSpPr txBox="1"/>
          <p:nvPr/>
        </p:nvSpPr>
        <p:spPr>
          <a:xfrm>
            <a:off x="2483768" y="771550"/>
            <a:ext cx="5688632" cy="307777"/>
          </a:xfrm>
          <a:prstGeom prst="rect">
            <a:avLst/>
          </a:prstGeom>
          <a:noFill/>
        </p:spPr>
        <p:txBody>
          <a:bodyPr wrap="square" rtlCol="0">
            <a:spAutoFit/>
          </a:bodyPr>
          <a:lstStyle/>
          <a:p>
            <a:r>
              <a:rPr lang="es-MX" dirty="0"/>
              <a:t>Comencemos con un poco de definiciones: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3" name="2 Marcador de texto"/>
          <p:cNvSpPr>
            <a:spLocks noGrp="1"/>
          </p:cNvSpPr>
          <p:nvPr>
            <p:ph type="body" idx="1"/>
          </p:nvPr>
        </p:nvSpPr>
        <p:spPr>
          <a:xfrm>
            <a:off x="4716016" y="0"/>
            <a:ext cx="4320479" cy="4634575"/>
          </a:xfrm>
        </p:spPr>
        <p:txBody>
          <a:bodyPr/>
          <a:lstStyle/>
          <a:p>
            <a:endParaRPr lang="es-MX" sz="2000" dirty="0"/>
          </a:p>
          <a:p>
            <a:pPr>
              <a:buNone/>
            </a:pPr>
            <a:r>
              <a:rPr lang="es-MX" sz="2000" dirty="0"/>
              <a:t>Franklin define a la auditoría administrativa como: </a:t>
            </a:r>
          </a:p>
          <a:p>
            <a:pPr>
              <a:buNone/>
            </a:pPr>
            <a:endParaRPr lang="es-MX" sz="2000" dirty="0"/>
          </a:p>
          <a:p>
            <a:pPr>
              <a:buNone/>
            </a:pPr>
            <a:r>
              <a:rPr lang="es-MX" sz="2000" dirty="0"/>
              <a:t>“Una revisión analítica total o parcial de una organización con el propósito de precisar su nivel de desempeño y perfilar oportunidades de mejora para innovar, valorar y lograr una ventaja competitiva sustentable”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251520" y="1851670"/>
            <a:ext cx="8784975" cy="1368152"/>
          </a:xfrm>
          <a:prstGeom prst="rect">
            <a:avLst/>
          </a:prstGeom>
        </p:spPr>
        <p:txBody>
          <a:bodyPr lIns="91425" tIns="91425" rIns="91425" bIns="91425" anchor="ctr" anchorCtr="0">
            <a:noAutofit/>
          </a:bodyPr>
          <a:lstStyle/>
          <a:p>
            <a:pPr algn="l">
              <a:buNone/>
            </a:pPr>
            <a:r>
              <a:rPr lang="en" dirty="0"/>
              <a:t>“</a:t>
            </a:r>
            <a:r>
              <a:rPr lang="es-MX" i="0" dirty="0"/>
              <a:t>La auditoría administrativa es el acto de hacer una revisión profunda del proceso administrativo de la empresa, con el fin de corregir o reforzar sus operaciones para que ésta logre una ventaja competitiva. </a:t>
            </a:r>
            <a:endParaRPr lang="e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2483768" y="0"/>
            <a:ext cx="6624736" cy="4634575"/>
          </a:xfrm>
          <a:prstGeom prst="rect">
            <a:avLst/>
          </a:prstGeom>
        </p:spPr>
        <p:txBody>
          <a:bodyPr lIns="91425" tIns="91425" rIns="91425" bIns="91425" anchor="t" anchorCtr="0">
            <a:noAutofit/>
          </a:bodyPr>
          <a:lstStyle/>
          <a:p>
            <a:pPr>
              <a:buNone/>
            </a:pPr>
            <a:r>
              <a:rPr lang="es-MX" sz="1600" dirty="0"/>
              <a:t>Los objetivos de la auditoria administrativa varían dependiendo de los resultados específicos que busca la organización.</a:t>
            </a:r>
          </a:p>
          <a:p>
            <a:pPr>
              <a:buNone/>
            </a:pPr>
            <a:endParaRPr lang="es-MX" sz="1600" dirty="0"/>
          </a:p>
          <a:p>
            <a:pPr>
              <a:buNone/>
            </a:pPr>
            <a:r>
              <a:rPr lang="es-MX" sz="1600" dirty="0"/>
              <a:t>En virtud de lo anterior, es necesario definir los criterios que soportan los objetivos de la auditoría administrativa. </a:t>
            </a:r>
          </a:p>
          <a:p>
            <a:pPr>
              <a:buNone/>
            </a:pPr>
            <a:endParaRPr lang="es-MX" sz="1600" dirty="0"/>
          </a:p>
          <a:p>
            <a:pPr>
              <a:buNone/>
            </a:pPr>
            <a:r>
              <a:rPr lang="es-MX" sz="1600" dirty="0"/>
              <a:t>Deberán estar siempre enfocados a apoyar a los miembros de la organización en el desempeño de sus actividades y a garantizar el buen funcionamiento administrativo y operativo de la misma. </a:t>
            </a:r>
          </a:p>
          <a:p>
            <a:pPr>
              <a:buNone/>
            </a:pPr>
            <a:endParaRPr lang="es-MX" sz="1600" dirty="0"/>
          </a:p>
          <a:p>
            <a:pPr>
              <a:buNone/>
            </a:pPr>
            <a:r>
              <a:rPr lang="es-MX" sz="1600" dirty="0"/>
              <a:t>Éstos pueden ser: control, productividad, organización, servicio, calidad o hasta para facilitar la toma de decisiones</a:t>
            </a:r>
            <a:r>
              <a:rPr lang="es-MX" sz="2000" dirty="0"/>
              <a:t>. </a:t>
            </a:r>
            <a:endParaRPr lang="en"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Shape 141"/>
          <p:cNvSpPr/>
          <p:nvPr/>
        </p:nvSpPr>
        <p:spPr>
          <a:xfrm>
            <a:off x="2572050" y="0"/>
            <a:ext cx="3999899" cy="5143499"/>
          </a:xfrm>
          <a:prstGeom prst="rect">
            <a:avLst/>
          </a:prstGeom>
          <a:solidFill>
            <a:srgbClr val="00B2FF">
              <a:alpha val="73330"/>
            </a:srgbClr>
          </a:solidFill>
          <a:ln>
            <a:noFill/>
          </a:ln>
        </p:spPr>
        <p:txBody>
          <a:bodyPr lIns="91425" tIns="91425" rIns="91425" bIns="91425" anchor="ctr" anchorCtr="0">
            <a:noAutofit/>
          </a:bodyPr>
          <a:lstStyle/>
          <a:p>
            <a:pPr lvl="0">
              <a:spcBef>
                <a:spcPts val="0"/>
              </a:spcBef>
              <a:buNone/>
            </a:pPr>
            <a:endParaRPr/>
          </a:p>
        </p:txBody>
      </p:sp>
      <p:sp>
        <p:nvSpPr>
          <p:cNvPr id="142" name="Shape 142"/>
          <p:cNvSpPr txBox="1">
            <a:spLocks noGrp="1"/>
          </p:cNvSpPr>
          <p:nvPr>
            <p:ph type="ctrTitle" idx="4294967295"/>
          </p:nvPr>
        </p:nvSpPr>
        <p:spPr>
          <a:xfrm>
            <a:off x="2572050" y="123478"/>
            <a:ext cx="4160189" cy="4824536"/>
          </a:xfrm>
          <a:prstGeom prst="rect">
            <a:avLst/>
          </a:prstGeom>
        </p:spPr>
        <p:txBody>
          <a:bodyPr lIns="91425" tIns="91425" rIns="91425" bIns="91425" anchor="b" anchorCtr="0">
            <a:noAutofit/>
          </a:bodyPr>
          <a:lstStyle/>
          <a:p>
            <a:br>
              <a:rPr lang="es-MX" sz="1600" b="0" dirty="0"/>
            </a:br>
            <a:r>
              <a:rPr lang="es-MX" sz="1600" b="0" dirty="0"/>
              <a:t>A continuación explicamos en qué consiste cada uno de ellos: </a:t>
            </a:r>
            <a:br>
              <a:rPr lang="es-MX" sz="1600" b="0" dirty="0"/>
            </a:br>
            <a:br>
              <a:rPr lang="es-MX" sz="1600" b="0" dirty="0"/>
            </a:br>
            <a:r>
              <a:rPr lang="es-MX" sz="1600" b="0" dirty="0"/>
              <a:t>1. Control. Plantear los objetivos sustentados en este criterio, sirve para garantizar el cumplimiento de las metas de la organización. </a:t>
            </a:r>
            <a:br>
              <a:rPr lang="es-MX" sz="1600" b="0" dirty="0"/>
            </a:br>
            <a:br>
              <a:rPr lang="es-MX" sz="1600" b="0" dirty="0"/>
            </a:br>
            <a:r>
              <a:rPr lang="es-MX" sz="1600" b="0" dirty="0"/>
              <a:t>2. Productividad. Desde este criterio, se aprecia el que un proceso o área arroje mejores resultados, es decir, haga más con menos.</a:t>
            </a:r>
            <a:br>
              <a:rPr lang="es-MX" sz="1600" b="0" dirty="0"/>
            </a:br>
            <a:r>
              <a:rPr lang="es-MX" sz="1600" b="0" dirty="0"/>
              <a:t> </a:t>
            </a:r>
            <a:br>
              <a:rPr lang="es-MX" sz="1600" b="0" dirty="0"/>
            </a:br>
            <a:r>
              <a:rPr lang="es-MX" sz="1600" b="0" dirty="0"/>
              <a:t>3. Organización. De acuerdo con este criterio, los objetivos contemplan que cada quien realice sus funciones correspondientes y que no haya actividades sin un responsable. </a:t>
            </a:r>
            <a:br>
              <a:rPr lang="es-MX" sz="1600" b="0" dirty="0"/>
            </a:br>
            <a:endParaRPr lang="en"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4" name="3 Título"/>
          <p:cNvSpPr>
            <a:spLocks noGrp="1"/>
          </p:cNvSpPr>
          <p:nvPr>
            <p:ph type="title"/>
          </p:nvPr>
        </p:nvSpPr>
        <p:spPr>
          <a:xfrm>
            <a:off x="2555776" y="1"/>
            <a:ext cx="6408712" cy="4731990"/>
          </a:xfrm>
        </p:spPr>
        <p:txBody>
          <a:bodyPr/>
          <a:lstStyle/>
          <a:p>
            <a:br>
              <a:rPr lang="es-MX" b="0" dirty="0"/>
            </a:br>
            <a:br>
              <a:rPr lang="es-MX" b="0" dirty="0"/>
            </a:br>
            <a:r>
              <a:rPr lang="es-MX" b="0" dirty="0"/>
              <a:t>4. Servicio. Con base en este criterio se plantean objetivos vinculados con la atención y satisfacción del cliente, tanto interno como externo. </a:t>
            </a:r>
            <a:br>
              <a:rPr lang="es-MX" b="0" dirty="0"/>
            </a:br>
            <a:br>
              <a:rPr lang="es-MX" b="0" dirty="0"/>
            </a:br>
            <a:r>
              <a:rPr lang="es-MX" b="0" dirty="0"/>
              <a:t>5. Calidad. Este criterio implica tener claras las expectativas de la organización. </a:t>
            </a:r>
            <a:br>
              <a:rPr lang="es-MX" b="0" dirty="0"/>
            </a:br>
            <a:br>
              <a:rPr lang="es-MX" b="0" dirty="0"/>
            </a:br>
            <a:r>
              <a:rPr lang="es-MX" b="0" dirty="0"/>
              <a:t>6. La toma de decisiones. Es una constante en la organización. Tomar decisiones que amortigüen o minimicen los riesgos es imprescindible para su buen funcionamiento. Este criterio implica que la información recopilada </a:t>
            </a:r>
            <a:br>
              <a:rPr lang="es-MX" b="0" dirty="0"/>
            </a:br>
            <a:endParaRPr lang="es-MX" dirty="0"/>
          </a:p>
        </p:txBody>
      </p:sp>
      <p:sp>
        <p:nvSpPr>
          <p:cNvPr id="159" name="Shape 159"/>
          <p:cNvSpPr txBox="1">
            <a:spLocks noGrp="1"/>
          </p:cNvSpPr>
          <p:nvPr>
            <p:ph type="body" idx="1"/>
          </p:nvPr>
        </p:nvSpPr>
        <p:spPr>
          <a:xfrm>
            <a:off x="2555776" y="195486"/>
            <a:ext cx="6065774" cy="443908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endParaRPr dirty="0"/>
          </a:p>
          <a:p>
            <a:pPr lvl="0">
              <a:spcBef>
                <a:spcPts val="0"/>
              </a:spcBef>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5" name="4 Marcador de texto"/>
          <p:cNvSpPr>
            <a:spLocks noGrp="1"/>
          </p:cNvSpPr>
          <p:nvPr>
            <p:ph type="body" idx="1"/>
          </p:nvPr>
        </p:nvSpPr>
        <p:spPr>
          <a:xfrm>
            <a:off x="2483768" y="123478"/>
            <a:ext cx="6660232" cy="4896543"/>
          </a:xfrm>
        </p:spPr>
        <p:txBody>
          <a:bodyPr/>
          <a:lstStyle/>
          <a:p>
            <a:endParaRPr lang="es-MX" sz="1600" dirty="0"/>
          </a:p>
          <a:p>
            <a:pPr>
              <a:buNone/>
            </a:pPr>
            <a:r>
              <a:rPr lang="es-MX" sz="1600" b="1" i="1" dirty="0"/>
              <a:t>¿Qué define y abarca el alcance dentro de la auditoría administrativa? </a:t>
            </a:r>
          </a:p>
          <a:p>
            <a:pPr>
              <a:buNone/>
            </a:pPr>
            <a:endParaRPr lang="es-MX" sz="1600" dirty="0"/>
          </a:p>
          <a:p>
            <a:pPr>
              <a:buNone/>
            </a:pPr>
            <a:r>
              <a:rPr lang="es-MX" sz="1600" dirty="0"/>
              <a:t>La auditoría administrativa puede abarcar desde un área o departamento hasta la totalidad de la empresa, en el que se tendrá que descubrir y analizar todo su funcionamiento administrativo. </a:t>
            </a:r>
          </a:p>
          <a:p>
            <a:pPr>
              <a:buNone/>
            </a:pPr>
            <a:endParaRPr lang="es-MX" sz="1600" dirty="0"/>
          </a:p>
          <a:p>
            <a:pPr>
              <a:buNone/>
            </a:pPr>
            <a:r>
              <a:rPr lang="es-MX" sz="1600" dirty="0"/>
              <a:t>Además, incluye: aspectos de su estructura organizacional, niveles jerárquicos, relaciones interpersonales, operaciones, estándares de desempeño, desarrollo tecnológico, entre otros.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3" name="Shape 173"/>
          <p:cNvSpPr txBox="1">
            <a:spLocks noGrp="1"/>
          </p:cNvSpPr>
          <p:nvPr>
            <p:ph type="body" idx="1"/>
          </p:nvPr>
        </p:nvSpPr>
        <p:spPr>
          <a:xfrm>
            <a:off x="4644008" y="123478"/>
            <a:ext cx="4392487" cy="4511097"/>
          </a:xfrm>
          <a:prstGeom prst="rect">
            <a:avLst/>
          </a:prstGeom>
        </p:spPr>
        <p:txBody>
          <a:bodyPr lIns="91425" tIns="91425" rIns="91425" bIns="91425" anchor="t" anchorCtr="0">
            <a:noAutofit/>
          </a:bodyPr>
          <a:lstStyle/>
          <a:p>
            <a:endParaRPr lang="es-MX" sz="2000" dirty="0"/>
          </a:p>
          <a:p>
            <a:pPr>
              <a:buNone/>
            </a:pPr>
            <a:r>
              <a:rPr lang="es-MX" sz="1600" b="1" i="1" dirty="0"/>
              <a:t>¿Cuáles son los principales tipos de organización a los que se aplica una auditoría administrativa?</a:t>
            </a:r>
          </a:p>
          <a:p>
            <a:pPr>
              <a:buNone/>
            </a:pPr>
            <a:r>
              <a:rPr lang="es-MX" sz="1600" b="1" i="1" dirty="0"/>
              <a:t> </a:t>
            </a:r>
            <a:endParaRPr lang="es-MX" sz="1600" dirty="0"/>
          </a:p>
          <a:p>
            <a:pPr>
              <a:buNone/>
            </a:pPr>
            <a:r>
              <a:rPr lang="es-MX" sz="1600" dirty="0"/>
              <a:t>La auditoría administrativa es aplicable a cualquier tipo de organización ya que, sin importar el estilo de administración, los procesos o lineamientos que se sigan son sujetos a una revisión. </a:t>
            </a:r>
          </a:p>
          <a:p>
            <a:pPr>
              <a:buNone/>
            </a:pPr>
            <a:endParaRPr lang="es-MX" sz="1600" dirty="0"/>
          </a:p>
          <a:p>
            <a:pPr>
              <a:buNone/>
            </a:pPr>
            <a:endParaRPr lang="en" sz="16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075806"/>
            <a:ext cx="410445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689</Words>
  <Application>Microsoft Office PowerPoint</Application>
  <PresentationFormat>Presentación en pantalla (16:9)</PresentationFormat>
  <Paragraphs>43</Paragraphs>
  <Slides>11</Slides>
  <Notes>10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11</vt:i4>
      </vt:variant>
    </vt:vector>
  </HeadingPairs>
  <TitlesOfParts>
    <vt:vector size="16" baseType="lpstr">
      <vt:lpstr>Arial</vt:lpstr>
      <vt:lpstr>Georgia</vt:lpstr>
      <vt:lpstr>Muli</vt:lpstr>
      <vt:lpstr>Banquo template</vt:lpstr>
      <vt:lpstr>Banquo template</vt:lpstr>
      <vt:lpstr>INTRODUCCION AUDITORIA ADMINISTRATIVA </vt:lpstr>
      <vt:lpstr>Presentación de PowerPoint</vt:lpstr>
      <vt:lpstr>Presentación de PowerPoint</vt:lpstr>
      <vt:lpstr>Presentación de PowerPoint</vt:lpstr>
      <vt:lpstr>Presentación de PowerPoint</vt:lpstr>
      <vt:lpstr> A continuación explicamos en qué consiste cada uno de ellos:   1. Control. Plantear los objetivos sustentados en este criterio, sirve para garantizar el cumplimiento de las metas de la organización.   2. Productividad. Desde este criterio, se aprecia el que un proceso o área arroje mejores resultados, es decir, haga más con menos.   3. Organización. De acuerdo con este criterio, los objetivos contemplan que cada quien realice sus funciones correspondientes y que no haya actividades sin un responsable.  </vt:lpstr>
      <vt:lpstr>  4. Servicio. Con base en este criterio se plantean objetivos vinculados con la atención y satisfacción del cliente, tanto interno como externo.   5. Calidad. Este criterio implica tener claras las expectativas de la organización.   6. La toma de decisiones. Es una constante en la organización. Tomar decisiones que amortigüen o minimicen los riesgos es imprescindible para su buen funcionamiento. Este criterio implica que la información recopilada  </vt:lpstr>
      <vt:lpstr>Presentación de PowerPoint</vt:lpstr>
      <vt:lpstr>Presentación de PowerPoint</vt:lpstr>
      <vt:lpstr> La auditoría administrativa es una herramienta que nos permite descubrir las deficiencias y áreas de oportunidad en una organización, ya que muchas veces el trabajo diario no nos permite ver que existen aspectos sujetos a mejora.   Es importante realizar una auditoría administrativa, al menos una vez al año, para descubrir cuáles son las fallas, en qué se puede mejorar y qué se está haciendo bien para fortalecerlo. </vt:lpstr>
      <vt:lpstr>El proyecto de la auditoria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INTRODUCCION</dc:title>
  <dc:creator>"Lupita Patiño" &lt;patino.ramos.asociados@gmail.com&gt;</dc:creator>
  <cp:lastModifiedBy>Ma. Guadalupe Patiño Ramos</cp:lastModifiedBy>
  <cp:revision>45</cp:revision>
  <dcterms:modified xsi:type="dcterms:W3CDTF">2026-03-09T21:58:21Z</dcterms:modified>
</cp:coreProperties>
</file>