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85D4F-1DE4-32D2-5F38-456B7311F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34C586-A2F1-E523-EC5F-5D26C6B52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6FCDC-C81B-9B5C-7460-F781126D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A98D60-7ABF-32D0-3583-92C64D90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370D0-333D-8F7A-ECCE-70982C89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84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9C2B2-D845-CC0C-50CE-DC99D580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8E330C-0576-103A-E2A0-2A99E399B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FAEDC7-AB36-1900-0AFB-16BEF42A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8EF23-4276-0FFC-D8A5-2C194BD7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6D8875-AE7B-5594-9EC5-E6152278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96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E82AFF-EC93-30D2-550F-BBF9E6534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9944D1-9AAA-C488-3E33-2167B07DD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7C791-31BB-5856-31EA-30300440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025790-AF47-90C4-B0E6-4BB2B69F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66151A-53F6-A11E-A0A2-344B2D9E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50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16A41-3EB1-82E8-DC55-63F1073E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D19F2-00CA-5E8C-C98E-654C3E843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CE7A4-3E09-2DD7-4F81-2D0A0749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5198B-E0FF-27BB-69FE-3BEC4D0B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DFBEF1-6EDA-0C55-0CA1-829C1CF2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1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88C60-228C-431A-3A29-17CF949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DF1AC4-1CA1-7E4C-C7A5-1C6D2E5DB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12E87-9BF1-790B-A289-F3088CB5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FBC5A-11FC-C0DA-550D-C8369165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62A901-F7A8-6173-41B6-22F3B470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00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CA2C0-B349-EAA1-AF79-752CFF52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B05BB-28F1-A82B-77BE-D310FDBB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63AB20-18C7-4E9D-A874-977C098C6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33295-F084-AFB1-03E1-DF452740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76A7E2-20D5-B06C-85E2-3FADF03C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C098BD-729B-0DA5-2773-9464DAB8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91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74740-BCB9-487F-46DA-71E6D242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F31F3-65FE-7368-1BAA-4CB256204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7C32C-4292-9987-631D-195BBC4C2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6262E8-4480-9A97-2294-52BE2A182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BBCDDA-9DA3-A369-E92C-85600ECCD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083673-AAC2-997A-2284-24F788C8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5DCF95-DB20-F6FC-9A82-A10EE061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92FB6E-866B-BED8-3C4C-A44A2134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99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E003D-8FBD-D551-5002-C21E2DBB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7E5345-2711-F4ED-698F-4490AC0D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A22060-1FDD-BE6F-88B5-B8179C73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B7D8BF-7DE5-379B-FEDA-7199324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308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765A02-6938-BCE1-3554-35D92925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B71C8D-F92C-70C6-19A5-2845710E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912D82-17A9-C88C-C108-266F57B1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56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31FD7-39C9-C18B-A081-7E409A0D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194B4-F01A-8F6B-01F8-14E5F47C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086F71-A920-7BD8-A312-DCA641B3D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69F2B9-41F2-8F4D-7298-014B2576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11CC7F-1EAA-FB45-F9AE-C9C437C9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3DEEA-7C31-75E3-B661-6030AA32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64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F58B0-5E44-8E52-D617-EC8743FE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C8E59B-E67E-1B8C-BC56-5AB2558AE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E19862-7574-E570-211D-B008D4167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B7C21D-0A98-FABE-E1F3-3A7C2732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39C8BD-FB74-98F2-E4E7-6FB07100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A4F9A5-317B-ACA3-871F-A9DF4D97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2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6EFD19-DC36-2023-5826-4DB661C9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713098-23A9-2B33-7CDC-5B777CAA1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7FE2BE-43E2-E14B-E6B0-CB12B53EE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9C8EE5-8D47-407B-AE07-4B74DFA18951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D3CB4-5AA4-E900-99E2-9C56C60ED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2881A-9B09-298F-384C-5FBA178DD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47B23B-4780-40F6-9D11-A6D8DA3D8C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384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456FDF-CCC0-A5DD-2341-EB3765E91E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689" b="3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C9B8E9-6039-DC40-5C9F-0A911B26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MX" sz="5100">
                <a:solidFill>
                  <a:srgbClr val="FFFFFF"/>
                </a:solidFill>
              </a:rPr>
              <a:t>ESTRUCTURA ORGANIZACIONAL </a:t>
            </a:r>
            <a:br>
              <a:rPr lang="es-MX" sz="5100">
                <a:solidFill>
                  <a:srgbClr val="FFFFFF"/>
                </a:solidFill>
              </a:rPr>
            </a:br>
            <a:br>
              <a:rPr lang="es-MX" sz="5100">
                <a:solidFill>
                  <a:srgbClr val="FFFFFF"/>
                </a:solidFill>
              </a:rPr>
            </a:br>
            <a:r>
              <a:rPr lang="es-MX" sz="5100">
                <a:solidFill>
                  <a:srgbClr val="FFFFFF"/>
                </a:solidFill>
              </a:rPr>
              <a:t>PRIMERA PARTE</a:t>
            </a:r>
          </a:p>
        </p:txBody>
      </p:sp>
    </p:spTree>
    <p:extLst>
      <p:ext uri="{BB962C8B-B14F-4D97-AF65-F5344CB8AC3E}">
        <p14:creationId xmlns:p14="http://schemas.microsoft.com/office/powerpoint/2010/main" val="3387032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E7A9D0-3A4F-64FC-F484-0F534F9CD2E5}"/>
              </a:ext>
            </a:extLst>
          </p:cNvPr>
          <p:cNvSpPr txBox="1"/>
          <p:nvPr/>
        </p:nvSpPr>
        <p:spPr>
          <a:xfrm>
            <a:off x="271305" y="401934"/>
            <a:ext cx="1180681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Análisis de los Principios Básicos de Diseño: Ejes Vertical, Horizontal y de Equilibrio Interno</a:t>
            </a:r>
          </a:p>
          <a:p>
            <a:endParaRPr lang="es-MX" dirty="0"/>
          </a:p>
          <a:p>
            <a:r>
              <a:rPr lang="es-MX" dirty="0"/>
              <a:t>El análisis de los principios básicos de diseño organizativo implica evaluar los ejes vertical, horizontal y de equilibrio interno </a:t>
            </a:r>
          </a:p>
          <a:p>
            <a:endParaRPr lang="es-MX" dirty="0"/>
          </a:p>
          <a:p>
            <a:r>
              <a:rPr lang="es-MX" dirty="0"/>
              <a:t>Estos ejes son esenciales para determinar la estructura óptima de una organización y garantizar su eficacia en la consecución de objetivos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dirty="0"/>
              <a:t>El </a:t>
            </a:r>
            <a:r>
              <a:rPr lang="es-MX" b="1" dirty="0"/>
              <a:t>eje vertical</a:t>
            </a:r>
            <a:r>
              <a:rPr lang="es-MX" dirty="0"/>
              <a:t> se refiere a la jerarquía dentro de la organización, desde la alta dirección hasta los niveles más bajos </a:t>
            </a:r>
          </a:p>
          <a:p>
            <a:endParaRPr lang="es-MX" dirty="0"/>
          </a:p>
          <a:p>
            <a:r>
              <a:rPr lang="es-MX" dirty="0"/>
              <a:t>Una estructura organizativa con un eje vertical bien definido establece claridad en la autoridad y la responsabilidad, facilitando la toma de decisiones y la comunicación</a:t>
            </a:r>
          </a:p>
          <a:p>
            <a:endParaRPr lang="es-MX" dirty="0"/>
          </a:p>
          <a:p>
            <a:r>
              <a:rPr lang="es-MX" dirty="0"/>
              <a:t>b) El </a:t>
            </a:r>
            <a:r>
              <a:rPr lang="es-MX" b="1" dirty="0"/>
              <a:t>eje horizontal </a:t>
            </a:r>
            <a:r>
              <a:rPr lang="es-MX" dirty="0"/>
              <a:t>se centra en la distribución de funciones y responsabilidades entre diferentes departamentos o unidades dentro de la organización </a:t>
            </a:r>
          </a:p>
          <a:p>
            <a:endParaRPr lang="es-MX" dirty="0"/>
          </a:p>
          <a:p>
            <a:r>
              <a:rPr lang="es-MX" dirty="0"/>
              <a:t>Una distribución horizontal adecuada asegura la coordinación eficiente de actividades y promueve la colaboración entre diferentes áreas funcionales.</a:t>
            </a:r>
          </a:p>
          <a:p>
            <a:endParaRPr lang="es-MX" dirty="0"/>
          </a:p>
          <a:p>
            <a:r>
              <a:rPr lang="es-MX" dirty="0"/>
              <a:t>El </a:t>
            </a:r>
            <a:r>
              <a:rPr lang="es-MX" b="1" dirty="0"/>
              <a:t>equilibrio interno</a:t>
            </a:r>
            <a:r>
              <a:rPr lang="es-MX" dirty="0"/>
              <a:t> se refiere a la armonía entre los diferentes componentes de la estructura organizativa</a:t>
            </a:r>
          </a:p>
          <a:p>
            <a:endParaRPr lang="es-MX" dirty="0"/>
          </a:p>
          <a:p>
            <a:r>
              <a:rPr lang="es-MX" dirty="0"/>
              <a:t>Esto implica garantizar que los niveles jerárquicos, las funciones y las responsabilidades estén equilibrados para evitar redundancias o lagunas en la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424376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9424B3-B8FE-2B5B-36F8-BB6E8227A4A2}"/>
              </a:ext>
            </a:extLst>
          </p:cNvPr>
          <p:cNvSpPr txBox="1"/>
          <p:nvPr/>
        </p:nvSpPr>
        <p:spPr>
          <a:xfrm>
            <a:off x="304800" y="353961"/>
            <a:ext cx="11257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a) Modo de Estructuración: Diseño Vertical</a:t>
            </a:r>
          </a:p>
          <a:p>
            <a:endParaRPr lang="es-MX" dirty="0"/>
          </a:p>
          <a:p>
            <a:r>
              <a:rPr lang="es-MX" dirty="0"/>
              <a:t>El diseño vertical de la estructura organizativa se refiere a la configuración de los niveles jerárquicos dentro de la organización</a:t>
            </a:r>
          </a:p>
          <a:p>
            <a:endParaRPr lang="es-MX" dirty="0"/>
          </a:p>
          <a:p>
            <a:r>
              <a:rPr lang="es-MX" dirty="0"/>
              <a:t>Comprender cómo diseñar una estructura vertical efectiva es fundamental para establecer una clara línea de autoridad y responsabilidad</a:t>
            </a:r>
          </a:p>
          <a:p>
            <a:endParaRPr lang="es-MX" dirty="0"/>
          </a:p>
          <a:p>
            <a:r>
              <a:rPr lang="es-MX" dirty="0"/>
              <a:t>En el diseño vertical, los roles y las responsabilidades se escalonan desde la alta dirección hasta el nivel operativo </a:t>
            </a:r>
          </a:p>
          <a:p>
            <a:endParaRPr lang="es-MX" dirty="0"/>
          </a:p>
          <a:p>
            <a:r>
              <a:rPr lang="es-MX" dirty="0"/>
              <a:t>Esto permite una toma de decisiones eficiente y una comunicación clara dentro de la organización</a:t>
            </a:r>
          </a:p>
          <a:p>
            <a:endParaRPr lang="es-MX" dirty="0"/>
          </a:p>
          <a:p>
            <a:r>
              <a:rPr lang="es-MX" dirty="0"/>
              <a:t>Además, una estructura vertical bien definida puede facilitar la supervisión y el control de las actividades organizativas.</a:t>
            </a:r>
          </a:p>
        </p:txBody>
      </p:sp>
    </p:spTree>
    <p:extLst>
      <p:ext uri="{BB962C8B-B14F-4D97-AF65-F5344CB8AC3E}">
        <p14:creationId xmlns:p14="http://schemas.microsoft.com/office/powerpoint/2010/main" val="420760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480039-ACAB-6C5B-55DB-3B6284B8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58" b="1148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7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76ACC58-DE37-AC13-F440-607A3D328156}"/>
              </a:ext>
            </a:extLst>
          </p:cNvPr>
          <p:cNvSpPr txBox="1"/>
          <p:nvPr/>
        </p:nvSpPr>
        <p:spPr>
          <a:xfrm>
            <a:off x="231112" y="462224"/>
            <a:ext cx="117967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b) Modo de Estructuración: Diseño en Horizontal</a:t>
            </a:r>
          </a:p>
          <a:p>
            <a:endParaRPr lang="es-MX" b="1" dirty="0"/>
          </a:p>
          <a:p>
            <a:r>
              <a:rPr lang="es-MX" dirty="0"/>
              <a:t>El diseño en horizontal se centra en la distribución de tareas y responsabilidades en una organización </a:t>
            </a:r>
          </a:p>
          <a:p>
            <a:endParaRPr lang="es-MX" dirty="0"/>
          </a:p>
          <a:p>
            <a:r>
              <a:rPr lang="es-MX" dirty="0"/>
              <a:t>Este enfoque promueve la colaboración y la coordinación entre diferentes unidades o departamentos, mejorando la eficiencia y la comunicación interna</a:t>
            </a:r>
          </a:p>
          <a:p>
            <a:endParaRPr lang="es-MX" dirty="0"/>
          </a:p>
          <a:p>
            <a:r>
              <a:rPr lang="es-MX" dirty="0"/>
              <a:t>En el diseño horizontal, las actividades y responsabilidades se distribuyen entre diferentes unidades funcionales o equipos de trabajo</a:t>
            </a:r>
          </a:p>
          <a:p>
            <a:endParaRPr lang="es-MX" dirty="0"/>
          </a:p>
          <a:p>
            <a:r>
              <a:rPr lang="es-MX" dirty="0"/>
              <a:t>Esto fomenta la especialización y la colaboración entre los miembros del equipo, lo que puede conducir a una mayor flexibilidad y capacidad de respuesta organizativa</a:t>
            </a:r>
          </a:p>
          <a:p>
            <a:endParaRPr lang="es-MX" dirty="0"/>
          </a:p>
          <a:p>
            <a:r>
              <a:rPr lang="es-MX" dirty="0"/>
              <a:t>El diseño organizacional emerge como un componente crucial para la eficiencia y la adaptabilidad de las empresas. </a:t>
            </a:r>
          </a:p>
          <a:p>
            <a:endParaRPr lang="es-MX" dirty="0"/>
          </a:p>
          <a:p>
            <a:r>
              <a:rPr lang="es-MX" dirty="0"/>
              <a:t>Este proceso, que implica la configuración estructural y operativa de una organización, atraviesa diversas etapas fundamentales que guían su evolución y optimización.</a:t>
            </a:r>
          </a:p>
        </p:txBody>
      </p:sp>
    </p:spTree>
    <p:extLst>
      <p:ext uri="{BB962C8B-B14F-4D97-AF65-F5344CB8AC3E}">
        <p14:creationId xmlns:p14="http://schemas.microsoft.com/office/powerpoint/2010/main" val="307993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AC2220C-D7DF-7D4E-533D-2EAE6D547087}"/>
              </a:ext>
            </a:extLst>
          </p:cNvPr>
          <p:cNvSpPr txBox="1"/>
          <p:nvPr/>
        </p:nvSpPr>
        <p:spPr>
          <a:xfrm>
            <a:off x="422031" y="542611"/>
            <a:ext cx="113747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 estrategia determina la estructura:</a:t>
            </a:r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Una empresa primero define </a:t>
            </a:r>
            <a:r>
              <a:rPr lang="es-MX" b="1" dirty="0"/>
              <a:t>qué quiere lograr</a:t>
            </a:r>
            <a:r>
              <a:rPr lang="es-MX" dirty="0"/>
              <a:t> (estrategia)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Después diseña </a:t>
            </a:r>
            <a:r>
              <a:rPr lang="es-MX" b="1" dirty="0"/>
              <a:t>cómo debe organizarse</a:t>
            </a:r>
            <a:r>
              <a:rPr lang="es-MX" dirty="0"/>
              <a:t> para lograrlo (estructura).</a:t>
            </a:r>
          </a:p>
          <a:p>
            <a:endParaRPr lang="es-MX" dirty="0"/>
          </a:p>
          <a:p>
            <a:r>
              <a:rPr lang="es-MX" dirty="0"/>
              <a:t>El organigrama es la representación gráfica de esa estructura.</a:t>
            </a:r>
          </a:p>
          <a:p>
            <a:br>
              <a:rPr lang="es-MX" dirty="0"/>
            </a:br>
            <a:r>
              <a:rPr lang="es-MX" dirty="0"/>
              <a:t>Si la estructura no está alineada con la estrategia, la empresa pierde eficiencia, coordinación y capacidad competitiva</a:t>
            </a:r>
          </a:p>
          <a:p>
            <a:endParaRPr lang="es-MX" dirty="0"/>
          </a:p>
          <a:p>
            <a:r>
              <a:rPr lang="es-MX" b="1" dirty="0"/>
              <a:t>Establecimiento de Objetivos y Metas</a:t>
            </a:r>
          </a:p>
          <a:p>
            <a:endParaRPr lang="es-MX" dirty="0"/>
          </a:p>
          <a:p>
            <a:r>
              <a:rPr lang="es-MX" dirty="0"/>
              <a:t>Una vez se haya evaluado la situación actual, el siguiente paso es definir claramente los objetivos y metas del proceso de diseño organizacional</a:t>
            </a:r>
          </a:p>
          <a:p>
            <a:endParaRPr lang="es-MX" dirty="0"/>
          </a:p>
          <a:p>
            <a:r>
              <a:rPr lang="es-MX" dirty="0"/>
              <a:t>Estos objetivos deben ser específicos, medibles, alcanzables, relevantes y limitados en el tiempo (SMART), lo que facilita su seguimiento y evaluación.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590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9E95D1-4158-491A-17E6-536B088A5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87" y="221064"/>
            <a:ext cx="9581426" cy="66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145E62-4A5B-29B7-A1E4-355333129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61442"/>
            <a:ext cx="10107436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2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298622-D8D5-D4DA-A0FC-F0FAA691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5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5C07D3-4B9B-DB65-B76F-4D87AC83F352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El proceso de diseño organizacional no concluye con la implementación, sino que debe ser un ciclo continuo de aprendizaje y mejora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Las organizaciones exitosas son aquellas que fomentan una cultura de aprendizaje, donde se reflexiona sobre las experiencias pasadas y se buscan constantemente formas de innovar y adaptarse.</a:t>
            </a:r>
          </a:p>
        </p:txBody>
      </p:sp>
    </p:spTree>
    <p:extLst>
      <p:ext uri="{BB962C8B-B14F-4D97-AF65-F5344CB8AC3E}">
        <p14:creationId xmlns:p14="http://schemas.microsoft.com/office/powerpoint/2010/main" val="250992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168BE2-515F-243D-999F-B1B0B1448A41}"/>
              </a:ext>
            </a:extLst>
          </p:cNvPr>
          <p:cNvSpPr txBox="1"/>
          <p:nvPr/>
        </p:nvSpPr>
        <p:spPr>
          <a:xfrm>
            <a:off x="137652" y="235974"/>
            <a:ext cx="118675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Tipos de estructura estratégica y su relación con el organigrama:</a:t>
            </a:r>
          </a:p>
          <a:p>
            <a:endParaRPr lang="es-MX" b="1" dirty="0"/>
          </a:p>
          <a:p>
            <a:r>
              <a:rPr lang="es-MX" dirty="0"/>
              <a:t>Las empresas evolucionan su estructura conforme crecen o cambian su estrategia</a:t>
            </a:r>
          </a:p>
          <a:p>
            <a:endParaRPr lang="es-MX" dirty="0"/>
          </a:p>
          <a:p>
            <a:r>
              <a:rPr lang="es-MX" dirty="0"/>
              <a:t>Esto se refleja directamente en su organigrama</a:t>
            </a:r>
          </a:p>
          <a:p>
            <a:endParaRPr lang="es-MX" dirty="0"/>
          </a:p>
          <a:p>
            <a:r>
              <a:rPr lang="es-MX" dirty="0"/>
              <a:t>Comencemos:</a:t>
            </a:r>
          </a:p>
          <a:p>
            <a:endParaRPr lang="es-MX" dirty="0"/>
          </a:p>
          <a:p>
            <a:pPr marL="342900" indent="-342900">
              <a:buAutoNum type="alphaUcParenR"/>
            </a:pPr>
            <a:r>
              <a:rPr lang="es-MX" b="1" dirty="0"/>
              <a:t>Estructura funcional</a:t>
            </a:r>
          </a:p>
          <a:p>
            <a:endParaRPr lang="es-MX" b="1" dirty="0"/>
          </a:p>
          <a:p>
            <a:r>
              <a:rPr lang="es-MX" dirty="0"/>
              <a:t>Basada en áreas: </a:t>
            </a:r>
          </a:p>
          <a:p>
            <a:endParaRPr lang="es-MX" dirty="0"/>
          </a:p>
          <a:p>
            <a:r>
              <a:rPr lang="es-MX" dirty="0"/>
              <a:t>finanzas, mercadotecnia, recursos humanos, operaciones, etc.</a:t>
            </a:r>
          </a:p>
          <a:p>
            <a:endParaRPr lang="es-MX" dirty="0"/>
          </a:p>
          <a:p>
            <a:r>
              <a:rPr lang="es-MX" dirty="0"/>
              <a:t>Es típica en empresas pequeñas o con una sola línea de negocio.</a:t>
            </a:r>
          </a:p>
          <a:p>
            <a:br>
              <a:rPr lang="es-MX" dirty="0"/>
            </a:br>
            <a:r>
              <a:rPr lang="es-MX" dirty="0"/>
              <a:t>Un organigrama vertical simple con departamentos funcionales bajo la dirección general.</a:t>
            </a:r>
          </a:p>
        </p:txBody>
      </p:sp>
    </p:spTree>
    <p:extLst>
      <p:ext uri="{BB962C8B-B14F-4D97-AF65-F5344CB8AC3E}">
        <p14:creationId xmlns:p14="http://schemas.microsoft.com/office/powerpoint/2010/main" val="155074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D7FCAB-8629-694D-B3F0-F9695900BFC1}"/>
              </a:ext>
            </a:extLst>
          </p:cNvPr>
          <p:cNvSpPr txBox="1"/>
          <p:nvPr/>
        </p:nvSpPr>
        <p:spPr>
          <a:xfrm>
            <a:off x="452284" y="521110"/>
            <a:ext cx="107368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Una </a:t>
            </a:r>
            <a:r>
              <a:rPr lang="es-MX" b="1" dirty="0"/>
              <a:t>organización vertical y horizontal</a:t>
            </a:r>
            <a:r>
              <a:rPr lang="es-MX" dirty="0"/>
              <a:t> se define como el tipo de estructura que usa la empresa para determinar cómo se ejecutarán las comunicaciones y las relaciones dentro del flujo de trabajo</a:t>
            </a:r>
          </a:p>
          <a:p>
            <a:endParaRPr lang="es-MX" dirty="0"/>
          </a:p>
          <a:p>
            <a:r>
              <a:rPr lang="es-MX" dirty="0"/>
              <a:t>Se trata de </a:t>
            </a:r>
            <a:r>
              <a:rPr lang="es-MX" b="1" dirty="0"/>
              <a:t>identificar quién dentro de la compañía tiene el control, es el responsable de todo el funcionamiento general</a:t>
            </a:r>
            <a:r>
              <a:rPr lang="es-MX" dirty="0"/>
              <a:t> y, por supuesto, quién se hace responsable cuando las cosas no salen de la manera en que deberían resultar</a:t>
            </a:r>
          </a:p>
          <a:p>
            <a:endParaRPr lang="es-MX" dirty="0"/>
          </a:p>
          <a:p>
            <a:pPr algn="ctr"/>
            <a:r>
              <a:rPr lang="es-MX" b="1" dirty="0"/>
              <a:t>Tipos de estructura organizacional</a:t>
            </a:r>
          </a:p>
          <a:p>
            <a:pPr algn="ctr"/>
            <a:endParaRPr lang="es-MX" b="1" dirty="0"/>
          </a:p>
          <a:p>
            <a:r>
              <a:rPr lang="es-MX" dirty="0"/>
              <a:t>Existen dos tipos de organización: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b="1" dirty="0"/>
              <a:t>Organización formal</a:t>
            </a:r>
            <a:r>
              <a:rPr lang="es-MX" dirty="0"/>
              <a:t>: es aquella en la que los puestos de trabajo están sometidos a una reglamentación y estandarización, favoreciendo la aceleración de tareas repetitivas y la toma de decisiones de la cadena de mando</a:t>
            </a:r>
          </a:p>
          <a:p>
            <a:pPr marL="342900" indent="-342900">
              <a:buAutoNum type="alphaLcParenR"/>
            </a:pPr>
            <a:r>
              <a:rPr lang="es-MX" b="1" dirty="0"/>
              <a:t>Organización informal</a:t>
            </a:r>
            <a:r>
              <a:rPr lang="es-MX" dirty="0"/>
              <a:t>: es más dinámica, dándoles a los trabajadores mayor libertad para ejecutar sus labores y permitiendo que los gerentes basen su toma de decisiones en su criterio y en el rendimiento de sus subordinados.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640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5EF51D-1E04-8CBC-D9EE-8407877B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0669"/>
            <a:ext cx="10905066" cy="41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7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050BC5-4591-3D66-2B7F-C52EFCDA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8"/>
            <a:ext cx="10905066" cy="41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61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821</Words>
  <Application>Microsoft Office PowerPoint</Application>
  <PresentationFormat>Panorámica</PresentationFormat>
  <Paragraphs>86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de Office</vt:lpstr>
      <vt:lpstr>ESTRUCTURA ORGANIZACIONAL   PRIMERA PARTE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Ma. Guadalupe Patiño Ramos</dc:creator>
  <cp:lastModifiedBy>Ma. Guadalupe Patiño Ramos</cp:lastModifiedBy>
  <cp:revision>4</cp:revision>
  <dcterms:created xsi:type="dcterms:W3CDTF">2025-12-03T13:24:21Z</dcterms:created>
  <dcterms:modified xsi:type="dcterms:W3CDTF">2025-12-03T14:05:00Z</dcterms:modified>
</cp:coreProperties>
</file>