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 id="2147483670" r:id="rId3"/>
  </p:sldMasterIdLst>
  <p:notesMasterIdLst>
    <p:notesMasterId r:id="rId20"/>
  </p:notesMasterIdLst>
  <p:sldIdLst>
    <p:sldId id="261" r:id="rId4"/>
    <p:sldId id="262" r:id="rId5"/>
    <p:sldId id="263" r:id="rId6"/>
    <p:sldId id="264" r:id="rId7"/>
    <p:sldId id="284" r:id="rId8"/>
    <p:sldId id="287" r:id="rId9"/>
    <p:sldId id="288" r:id="rId10"/>
    <p:sldId id="289" r:id="rId11"/>
    <p:sldId id="291" r:id="rId12"/>
    <p:sldId id="294" r:id="rId13"/>
    <p:sldId id="295" r:id="rId14"/>
    <p:sldId id="296" r:id="rId15"/>
    <p:sldId id="258" r:id="rId16"/>
    <p:sldId id="259" r:id="rId17"/>
    <p:sldId id="260" r:id="rId18"/>
    <p:sldId id="29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2DA14A-BEBE-4AE0-8EFC-87CA8D1A8B31}">
  <a:tblStyle styleId="{6C2DA14A-BEBE-4AE0-8EFC-87CA8D1A8B3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41841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2121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525575" y="525325"/>
            <a:ext cx="4092900" cy="4092900"/>
          </a:xfrm>
          <a:prstGeom prst="diamond">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subTitle" idx="1"/>
          </p:nvPr>
        </p:nvSpPr>
        <p:spPr>
          <a:xfrm>
            <a:off x="3009350" y="2573875"/>
            <a:ext cx="3086700" cy="2044500"/>
          </a:xfrm>
          <a:prstGeom prst="rect">
            <a:avLst/>
          </a:prstGeom>
          <a:noFill/>
          <a:ln>
            <a:noFill/>
          </a:ln>
        </p:spPr>
        <p:txBody>
          <a:bodyPr lIns="91425" tIns="91425" rIns="91425" bIns="91425" anchor="t" anchorCtr="0"/>
          <a:lstStyle>
            <a:lvl1pPr lvl="0" algn="ctr" rtl="0">
              <a:spcBef>
                <a:spcPts val="0"/>
              </a:spcBef>
              <a:buClr>
                <a:srgbClr val="FFFFFF"/>
              </a:buClr>
              <a:buFont typeface="Muli"/>
              <a:buNone/>
              <a:defRPr>
                <a:solidFill>
                  <a:srgbClr val="FFFFFF"/>
                </a:solidFill>
                <a:latin typeface="Muli"/>
                <a:ea typeface="Muli"/>
                <a:cs typeface="Muli"/>
                <a:sym typeface="Muli"/>
              </a:defRPr>
            </a:lvl1pPr>
            <a:lvl2pPr lvl="1" algn="ctr" rtl="0">
              <a:spcBef>
                <a:spcPts val="0"/>
              </a:spcBef>
              <a:buClr>
                <a:srgbClr val="FFFFFF"/>
              </a:buClr>
              <a:buFont typeface="Muli"/>
              <a:buNone/>
              <a:defRPr>
                <a:solidFill>
                  <a:srgbClr val="FFFFFF"/>
                </a:solidFill>
                <a:latin typeface="Muli"/>
                <a:ea typeface="Muli"/>
                <a:cs typeface="Muli"/>
                <a:sym typeface="Muli"/>
              </a:defRPr>
            </a:lvl2pPr>
            <a:lvl3pPr lvl="2" algn="ctr" rtl="0">
              <a:spcBef>
                <a:spcPts val="0"/>
              </a:spcBef>
              <a:buClr>
                <a:srgbClr val="FFFFFF"/>
              </a:buClr>
              <a:buFont typeface="Muli"/>
              <a:buNone/>
              <a:defRPr>
                <a:solidFill>
                  <a:srgbClr val="FFFFFF"/>
                </a:solidFill>
                <a:latin typeface="Muli"/>
                <a:ea typeface="Muli"/>
                <a:cs typeface="Muli"/>
                <a:sym typeface="Muli"/>
              </a:defRPr>
            </a:lvl3pPr>
            <a:lvl4pPr lvl="3" algn="ctr" rtl="0">
              <a:spcBef>
                <a:spcPts val="0"/>
              </a:spcBef>
              <a:buClr>
                <a:srgbClr val="FFFFFF"/>
              </a:buClr>
              <a:buFont typeface="Muli"/>
              <a:buNone/>
              <a:defRPr>
                <a:solidFill>
                  <a:srgbClr val="FFFFFF"/>
                </a:solidFill>
                <a:latin typeface="Muli"/>
                <a:ea typeface="Muli"/>
                <a:cs typeface="Muli"/>
                <a:sym typeface="Muli"/>
              </a:defRPr>
            </a:lvl4pPr>
            <a:lvl5pPr lvl="4" algn="ctr" rtl="0">
              <a:spcBef>
                <a:spcPts val="0"/>
              </a:spcBef>
              <a:buClr>
                <a:srgbClr val="FFFFFF"/>
              </a:buClr>
              <a:buFont typeface="Muli"/>
              <a:buNone/>
              <a:defRPr>
                <a:solidFill>
                  <a:srgbClr val="FFFFFF"/>
                </a:solidFill>
                <a:latin typeface="Muli"/>
                <a:ea typeface="Muli"/>
                <a:cs typeface="Muli"/>
                <a:sym typeface="Muli"/>
              </a:defRPr>
            </a:lvl5pPr>
            <a:lvl6pPr lvl="5" algn="ctr" rtl="0">
              <a:spcBef>
                <a:spcPts val="0"/>
              </a:spcBef>
              <a:buClr>
                <a:srgbClr val="FFFFFF"/>
              </a:buClr>
              <a:buFont typeface="Muli"/>
              <a:buNone/>
              <a:defRPr>
                <a:solidFill>
                  <a:srgbClr val="FFFFFF"/>
                </a:solidFill>
                <a:latin typeface="Muli"/>
                <a:ea typeface="Muli"/>
                <a:cs typeface="Muli"/>
                <a:sym typeface="Muli"/>
              </a:defRPr>
            </a:lvl6pPr>
            <a:lvl7pPr lvl="6" algn="ctr" rtl="0">
              <a:spcBef>
                <a:spcPts val="0"/>
              </a:spcBef>
              <a:buClr>
                <a:srgbClr val="FFFFFF"/>
              </a:buClr>
              <a:buFont typeface="Muli"/>
              <a:buNone/>
              <a:defRPr>
                <a:solidFill>
                  <a:srgbClr val="FFFFFF"/>
                </a:solidFill>
                <a:latin typeface="Muli"/>
                <a:ea typeface="Muli"/>
                <a:cs typeface="Muli"/>
                <a:sym typeface="Muli"/>
              </a:defRPr>
            </a:lvl7pPr>
            <a:lvl8pPr lvl="7" algn="ctr" rtl="0">
              <a:spcBef>
                <a:spcPts val="0"/>
              </a:spcBef>
              <a:buClr>
                <a:srgbClr val="FFFFFF"/>
              </a:buClr>
              <a:buFont typeface="Muli"/>
              <a:buNone/>
              <a:defRPr>
                <a:solidFill>
                  <a:srgbClr val="FFFFFF"/>
                </a:solidFill>
                <a:latin typeface="Muli"/>
                <a:ea typeface="Muli"/>
                <a:cs typeface="Muli"/>
                <a:sym typeface="Muli"/>
              </a:defRPr>
            </a:lvl8pPr>
            <a:lvl9pPr lvl="8" algn="ctr" rtl="0">
              <a:spcBef>
                <a:spcPts val="0"/>
              </a:spcBef>
              <a:buClr>
                <a:srgbClr val="FFFFFF"/>
              </a:buClr>
              <a:buFont typeface="Muli"/>
              <a:buNone/>
              <a:defRPr>
                <a:solidFill>
                  <a:srgbClr val="FFFFFF"/>
                </a:solidFill>
                <a:latin typeface="Muli"/>
                <a:ea typeface="Muli"/>
                <a:cs typeface="Muli"/>
                <a:sym typeface="Muli"/>
              </a:defRPr>
            </a:lvl9pPr>
          </a:lstStyle>
          <a:p>
            <a:endParaRPr/>
          </a:p>
        </p:txBody>
      </p:sp>
      <p:sp>
        <p:nvSpPr>
          <p:cNvPr id="16" name="Shape 16"/>
          <p:cNvSpPr txBox="1">
            <a:spLocks noGrp="1"/>
          </p:cNvSpPr>
          <p:nvPr>
            <p:ph type="title"/>
          </p:nvPr>
        </p:nvSpPr>
        <p:spPr>
          <a:xfrm>
            <a:off x="3048000" y="529375"/>
            <a:ext cx="3048000" cy="2044500"/>
          </a:xfrm>
          <a:prstGeom prst="rect">
            <a:avLst/>
          </a:prstGeom>
          <a:noFill/>
          <a:ln>
            <a:noFill/>
          </a:ln>
        </p:spPr>
        <p:txBody>
          <a:bodyPr lIns="91425" tIns="91425" rIns="91425" bIns="91425" anchor="b" anchorCtr="0"/>
          <a:lstStyle>
            <a:lvl1pPr lvl="0" algn="ctr"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Shape 95"/>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1190100" y="4470400"/>
            <a:ext cx="6763800" cy="6731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97" name="Shape 97"/>
          <p:cNvSpPr txBox="1">
            <a:spLocks noGrp="1"/>
          </p:cNvSpPr>
          <p:nvPr>
            <p:ph type="body" idx="1"/>
          </p:nvPr>
        </p:nvSpPr>
        <p:spPr>
          <a:xfrm>
            <a:off x="1190100" y="4470500"/>
            <a:ext cx="6763800" cy="673199"/>
          </a:xfrm>
          <a:prstGeom prst="rect">
            <a:avLst/>
          </a:prstGeom>
          <a:noFill/>
          <a:ln>
            <a:noFill/>
          </a:ln>
        </p:spPr>
        <p:txBody>
          <a:bodyPr lIns="91425" tIns="91425" rIns="91425" bIns="91425" anchor="ctr" anchorCtr="0"/>
          <a:lstStyle>
            <a:lvl1pPr lvl="0" algn="ctr" rtl="0">
              <a:spcBef>
                <a:spcPts val="360"/>
              </a:spcBef>
              <a:buClr>
                <a:srgbClr val="FFFFFF"/>
              </a:buClr>
              <a:buFont typeface="Muli"/>
              <a:buNone/>
              <a:defRPr>
                <a:solidFill>
                  <a:srgbClr val="FFFFFF"/>
                </a:solidFill>
                <a:latin typeface="Muli"/>
                <a:ea typeface="Muli"/>
                <a:cs typeface="Muli"/>
                <a:sym typeface="Muli"/>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s-ES"/>
              <a:t>Haga clic para modificar el estilo de subtítulo del patrón</a:t>
            </a:r>
            <a:endParaRPr lang="es-MX"/>
          </a:p>
        </p:txBody>
      </p:sp>
      <p:sp>
        <p:nvSpPr>
          <p:cNvPr id="4" name="Rectangle 4">
            <a:extLst>
              <a:ext uri="{FF2B5EF4-FFF2-40B4-BE49-F238E27FC236}">
                <a16:creationId xmlns:a16="http://schemas.microsoft.com/office/drawing/2014/main" id="{41237C8A-B891-E4D2-5A32-F8767CA37C4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44E2C58C-C191-0A11-1B42-3A640FBE1A48}"/>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9F4320EA-3D44-35C3-39C4-21A09493D2CD}"/>
              </a:ext>
            </a:extLst>
          </p:cNvPr>
          <p:cNvSpPr>
            <a:spLocks noGrp="1" noChangeArrowheads="1"/>
          </p:cNvSpPr>
          <p:nvPr>
            <p:ph type="sldNum" sz="quarter" idx="12"/>
          </p:nvPr>
        </p:nvSpPr>
        <p:spPr>
          <a:ln/>
        </p:spPr>
        <p:txBody>
          <a:bodyPr/>
          <a:lstStyle>
            <a:lvl1pPr>
              <a:defRPr/>
            </a:lvl1pPr>
          </a:lstStyle>
          <a:p>
            <a:pPr>
              <a:defRPr/>
            </a:pPr>
            <a:fld id="{A26870C1-7B7F-42EB-AF34-1F5B2470CED2}" type="slidenum">
              <a:rPr lang="es-ES_tradnl" altLang="es-MX"/>
              <a:pPr>
                <a:defRPr/>
              </a:pPr>
              <a:t>‹Nº›</a:t>
            </a:fld>
            <a:endParaRPr lang="es-ES_tradnl" altLang="es-MX"/>
          </a:p>
        </p:txBody>
      </p:sp>
    </p:spTree>
    <p:extLst>
      <p:ext uri="{BB962C8B-B14F-4D97-AF65-F5344CB8AC3E}">
        <p14:creationId xmlns:p14="http://schemas.microsoft.com/office/powerpoint/2010/main" val="205677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979E5BE4-EF16-B35A-BDDD-ED40EB4631B2}"/>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84CA8ADA-A65D-ABA6-D2E0-AEE7858970B7}"/>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B1FD9D92-F6B5-8D7A-D8F7-E8F58B7EC969}"/>
              </a:ext>
            </a:extLst>
          </p:cNvPr>
          <p:cNvSpPr>
            <a:spLocks noGrp="1" noChangeArrowheads="1"/>
          </p:cNvSpPr>
          <p:nvPr>
            <p:ph type="sldNum" sz="quarter" idx="12"/>
          </p:nvPr>
        </p:nvSpPr>
        <p:spPr>
          <a:ln/>
        </p:spPr>
        <p:txBody>
          <a:bodyPr/>
          <a:lstStyle>
            <a:lvl1pPr>
              <a:defRPr/>
            </a:lvl1pPr>
          </a:lstStyle>
          <a:p>
            <a:pPr>
              <a:defRPr/>
            </a:pPr>
            <a:fld id="{1FC70D41-F45F-4624-AEF0-9C576243A4FF}" type="slidenum">
              <a:rPr lang="es-ES_tradnl" altLang="es-MX"/>
              <a:pPr>
                <a:defRPr/>
              </a:pPr>
              <a:t>‹Nº›</a:t>
            </a:fld>
            <a:endParaRPr lang="es-ES_tradnl" altLang="es-MX"/>
          </a:p>
        </p:txBody>
      </p:sp>
    </p:spTree>
    <p:extLst>
      <p:ext uri="{BB962C8B-B14F-4D97-AF65-F5344CB8AC3E}">
        <p14:creationId xmlns:p14="http://schemas.microsoft.com/office/powerpoint/2010/main" val="41179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2C05234A-5084-6F7E-26A1-B9AF2E3CF402}"/>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4410E0F6-351E-0E37-27D7-26F3DA12829D}"/>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CC5A4A4A-4451-DAD7-405D-AD772B02210D}"/>
              </a:ext>
            </a:extLst>
          </p:cNvPr>
          <p:cNvSpPr>
            <a:spLocks noGrp="1" noChangeArrowheads="1"/>
          </p:cNvSpPr>
          <p:nvPr>
            <p:ph type="sldNum" sz="quarter" idx="12"/>
          </p:nvPr>
        </p:nvSpPr>
        <p:spPr>
          <a:ln/>
        </p:spPr>
        <p:txBody>
          <a:bodyPr/>
          <a:lstStyle>
            <a:lvl1pPr>
              <a:defRPr/>
            </a:lvl1pPr>
          </a:lstStyle>
          <a:p>
            <a:pPr>
              <a:defRPr/>
            </a:pPr>
            <a:fld id="{734B40B8-1D0A-4E81-B427-701585DCD2B7}" type="slidenum">
              <a:rPr lang="es-ES_tradnl" altLang="es-MX"/>
              <a:pPr>
                <a:defRPr/>
              </a:pPr>
              <a:t>‹Nº›</a:t>
            </a:fld>
            <a:endParaRPr lang="es-ES_tradnl" altLang="es-MX"/>
          </a:p>
        </p:txBody>
      </p:sp>
    </p:spTree>
    <p:extLst>
      <p:ext uri="{BB962C8B-B14F-4D97-AF65-F5344CB8AC3E}">
        <p14:creationId xmlns:p14="http://schemas.microsoft.com/office/powerpoint/2010/main" val="539725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a:extLst>
              <a:ext uri="{FF2B5EF4-FFF2-40B4-BE49-F238E27FC236}">
                <a16:creationId xmlns:a16="http://schemas.microsoft.com/office/drawing/2014/main" id="{08CAF854-5B3F-369A-5F67-078BBF9D58E8}"/>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4381C115-64C2-9F7B-7F90-E921DEB21CE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607D2891-84E3-7CAB-72E5-3CA881CBA5F0}"/>
              </a:ext>
            </a:extLst>
          </p:cNvPr>
          <p:cNvSpPr>
            <a:spLocks noGrp="1" noChangeArrowheads="1"/>
          </p:cNvSpPr>
          <p:nvPr>
            <p:ph type="sldNum" sz="quarter" idx="12"/>
          </p:nvPr>
        </p:nvSpPr>
        <p:spPr>
          <a:ln/>
        </p:spPr>
        <p:txBody>
          <a:bodyPr/>
          <a:lstStyle>
            <a:lvl1pPr>
              <a:defRPr/>
            </a:lvl1pPr>
          </a:lstStyle>
          <a:p>
            <a:pPr>
              <a:defRPr/>
            </a:pPr>
            <a:fld id="{51A74FDE-2E73-43DD-AEAA-09CCFB34E08D}" type="slidenum">
              <a:rPr lang="es-ES_tradnl" altLang="es-MX"/>
              <a:pPr>
                <a:defRPr/>
              </a:pPr>
              <a:t>‹Nº›</a:t>
            </a:fld>
            <a:endParaRPr lang="es-ES_tradnl" altLang="es-MX"/>
          </a:p>
        </p:txBody>
      </p:sp>
    </p:spTree>
    <p:extLst>
      <p:ext uri="{BB962C8B-B14F-4D97-AF65-F5344CB8AC3E}">
        <p14:creationId xmlns:p14="http://schemas.microsoft.com/office/powerpoint/2010/main" val="255866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a:extLst>
              <a:ext uri="{FF2B5EF4-FFF2-40B4-BE49-F238E27FC236}">
                <a16:creationId xmlns:a16="http://schemas.microsoft.com/office/drawing/2014/main" id="{E049935F-7DDF-943A-56E3-667DFFDCB315}"/>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a:extLst>
              <a:ext uri="{FF2B5EF4-FFF2-40B4-BE49-F238E27FC236}">
                <a16:creationId xmlns:a16="http://schemas.microsoft.com/office/drawing/2014/main" id="{74CA8B2C-B2F3-247B-7FD4-E4DFBCD5A99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a:extLst>
              <a:ext uri="{FF2B5EF4-FFF2-40B4-BE49-F238E27FC236}">
                <a16:creationId xmlns:a16="http://schemas.microsoft.com/office/drawing/2014/main" id="{33F952DB-7595-AA36-3CBF-AD23FB8BEE74}"/>
              </a:ext>
            </a:extLst>
          </p:cNvPr>
          <p:cNvSpPr>
            <a:spLocks noGrp="1" noChangeArrowheads="1"/>
          </p:cNvSpPr>
          <p:nvPr>
            <p:ph type="sldNum" sz="quarter" idx="12"/>
          </p:nvPr>
        </p:nvSpPr>
        <p:spPr>
          <a:ln/>
        </p:spPr>
        <p:txBody>
          <a:bodyPr/>
          <a:lstStyle>
            <a:lvl1pPr>
              <a:defRPr/>
            </a:lvl1pPr>
          </a:lstStyle>
          <a:p>
            <a:pPr>
              <a:defRPr/>
            </a:pPr>
            <a:fld id="{FCAFE271-9EC5-4845-BE1D-6CBF1E3CB9E4}" type="slidenum">
              <a:rPr lang="es-ES_tradnl" altLang="es-MX"/>
              <a:pPr>
                <a:defRPr/>
              </a:pPr>
              <a:t>‹Nº›</a:t>
            </a:fld>
            <a:endParaRPr lang="es-ES_tradnl" altLang="es-MX"/>
          </a:p>
        </p:txBody>
      </p:sp>
    </p:spTree>
    <p:extLst>
      <p:ext uri="{BB962C8B-B14F-4D97-AF65-F5344CB8AC3E}">
        <p14:creationId xmlns:p14="http://schemas.microsoft.com/office/powerpoint/2010/main" val="418892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4">
            <a:extLst>
              <a:ext uri="{FF2B5EF4-FFF2-40B4-BE49-F238E27FC236}">
                <a16:creationId xmlns:a16="http://schemas.microsoft.com/office/drawing/2014/main" id="{934DDD56-7C66-B8F1-F6F1-7A0F71D3AEE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3D286B5A-8A1A-BCE8-55C0-A431FB7CF9A7}"/>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0C6D3062-19C8-CF9D-452D-90BC221ACBA7}"/>
              </a:ext>
            </a:extLst>
          </p:cNvPr>
          <p:cNvSpPr>
            <a:spLocks noGrp="1" noChangeArrowheads="1"/>
          </p:cNvSpPr>
          <p:nvPr>
            <p:ph type="sldNum" sz="quarter" idx="12"/>
          </p:nvPr>
        </p:nvSpPr>
        <p:spPr>
          <a:ln/>
        </p:spPr>
        <p:txBody>
          <a:bodyPr/>
          <a:lstStyle>
            <a:lvl1pPr>
              <a:defRPr/>
            </a:lvl1pPr>
          </a:lstStyle>
          <a:p>
            <a:pPr>
              <a:defRPr/>
            </a:pPr>
            <a:fld id="{1435F070-6E4B-4B88-B316-FF06876BBCB0}" type="slidenum">
              <a:rPr lang="es-ES_tradnl" altLang="es-MX"/>
              <a:pPr>
                <a:defRPr/>
              </a:pPr>
              <a:t>‹Nº›</a:t>
            </a:fld>
            <a:endParaRPr lang="es-ES_tradnl" altLang="es-MX"/>
          </a:p>
        </p:txBody>
      </p:sp>
    </p:spTree>
    <p:extLst>
      <p:ext uri="{BB962C8B-B14F-4D97-AF65-F5344CB8AC3E}">
        <p14:creationId xmlns:p14="http://schemas.microsoft.com/office/powerpoint/2010/main" val="212262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D223F9B-467D-42D6-33DC-3CA1A82D2427}"/>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a:extLst>
              <a:ext uri="{FF2B5EF4-FFF2-40B4-BE49-F238E27FC236}">
                <a16:creationId xmlns:a16="http://schemas.microsoft.com/office/drawing/2014/main" id="{56185DAA-DCD3-824D-63EE-AF9321B1ED92}"/>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a:extLst>
              <a:ext uri="{FF2B5EF4-FFF2-40B4-BE49-F238E27FC236}">
                <a16:creationId xmlns:a16="http://schemas.microsoft.com/office/drawing/2014/main" id="{611A8D8B-B222-54C1-0780-94FE22EA2D11}"/>
              </a:ext>
            </a:extLst>
          </p:cNvPr>
          <p:cNvSpPr>
            <a:spLocks noGrp="1" noChangeArrowheads="1"/>
          </p:cNvSpPr>
          <p:nvPr>
            <p:ph type="sldNum" sz="quarter" idx="12"/>
          </p:nvPr>
        </p:nvSpPr>
        <p:spPr>
          <a:ln/>
        </p:spPr>
        <p:txBody>
          <a:bodyPr/>
          <a:lstStyle>
            <a:lvl1pPr>
              <a:defRPr/>
            </a:lvl1pPr>
          </a:lstStyle>
          <a:p>
            <a:pPr>
              <a:defRPr/>
            </a:pPr>
            <a:fld id="{43CE9BE4-B17A-403E-9CAF-91BAC0A8F305}" type="slidenum">
              <a:rPr lang="es-ES_tradnl" altLang="es-MX"/>
              <a:pPr>
                <a:defRPr/>
              </a:pPr>
              <a:t>‹Nº›</a:t>
            </a:fld>
            <a:endParaRPr lang="es-ES_tradnl" altLang="es-MX"/>
          </a:p>
        </p:txBody>
      </p:sp>
    </p:spTree>
    <p:extLst>
      <p:ext uri="{BB962C8B-B14F-4D97-AF65-F5344CB8AC3E}">
        <p14:creationId xmlns:p14="http://schemas.microsoft.com/office/powerpoint/2010/main" val="3728770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869F860B-77B5-A88E-0DB7-80C833FC4A1B}"/>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83E0CE3A-E4D7-B67F-43D5-CA41C6FC1C9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08D2E891-DF4D-7EEE-2158-5F4907B6EA9A}"/>
              </a:ext>
            </a:extLst>
          </p:cNvPr>
          <p:cNvSpPr>
            <a:spLocks noGrp="1" noChangeArrowheads="1"/>
          </p:cNvSpPr>
          <p:nvPr>
            <p:ph type="sldNum" sz="quarter" idx="12"/>
          </p:nvPr>
        </p:nvSpPr>
        <p:spPr>
          <a:ln/>
        </p:spPr>
        <p:txBody>
          <a:bodyPr/>
          <a:lstStyle>
            <a:lvl1pPr>
              <a:defRPr/>
            </a:lvl1pPr>
          </a:lstStyle>
          <a:p>
            <a:pPr>
              <a:defRPr/>
            </a:pPr>
            <a:fld id="{F63E7E47-7E0C-40F6-A692-53D676D5E6C7}" type="slidenum">
              <a:rPr lang="es-ES_tradnl" altLang="es-MX"/>
              <a:pPr>
                <a:defRPr/>
              </a:pPr>
              <a:t>‹Nº›</a:t>
            </a:fld>
            <a:endParaRPr lang="es-ES_tradnl" altLang="es-MX"/>
          </a:p>
        </p:txBody>
      </p:sp>
    </p:spTree>
    <p:extLst>
      <p:ext uri="{BB962C8B-B14F-4D97-AF65-F5344CB8AC3E}">
        <p14:creationId xmlns:p14="http://schemas.microsoft.com/office/powerpoint/2010/main" val="1775634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MX"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015CE937-9910-B45A-B877-1529A48E284E}"/>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E85A3B0F-5A4D-F38C-3BE6-B339F78BE42B}"/>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B44F8DBD-C08D-4787-7BCF-A2C6EB6CCD7D}"/>
              </a:ext>
            </a:extLst>
          </p:cNvPr>
          <p:cNvSpPr>
            <a:spLocks noGrp="1" noChangeArrowheads="1"/>
          </p:cNvSpPr>
          <p:nvPr>
            <p:ph type="sldNum" sz="quarter" idx="12"/>
          </p:nvPr>
        </p:nvSpPr>
        <p:spPr>
          <a:ln/>
        </p:spPr>
        <p:txBody>
          <a:bodyPr/>
          <a:lstStyle>
            <a:lvl1pPr>
              <a:defRPr/>
            </a:lvl1pPr>
          </a:lstStyle>
          <a:p>
            <a:pPr>
              <a:defRPr/>
            </a:pPr>
            <a:fld id="{976D58DB-F669-44C5-BF5D-896457F8AAA5}" type="slidenum">
              <a:rPr lang="es-ES_tradnl" altLang="es-MX"/>
              <a:pPr>
                <a:defRPr/>
              </a:pPr>
              <a:t>‹Nº›</a:t>
            </a:fld>
            <a:endParaRPr lang="es-ES_tradnl" altLang="es-MX"/>
          </a:p>
        </p:txBody>
      </p:sp>
    </p:spTree>
    <p:extLst>
      <p:ext uri="{BB962C8B-B14F-4D97-AF65-F5344CB8AC3E}">
        <p14:creationId xmlns:p14="http://schemas.microsoft.com/office/powerpoint/2010/main" val="104704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150" y="1790100"/>
            <a:ext cx="9144000" cy="15632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1964225" y="2161800"/>
            <a:ext cx="5215499" cy="819899"/>
          </a:xfrm>
          <a:prstGeom prst="rect">
            <a:avLst/>
          </a:prstGeom>
          <a:noFill/>
          <a:ln>
            <a:noFill/>
          </a:ln>
        </p:spPr>
        <p:txBody>
          <a:bodyPr lIns="91425" tIns="91425" rIns="91425" bIns="91425" anchor="ctr" anchorCtr="0"/>
          <a:lstStyle>
            <a:lvl1pPr lvl="0" algn="ctr" rtl="0">
              <a:spcBef>
                <a:spcPts val="0"/>
              </a:spcBef>
              <a:buClr>
                <a:srgbClr val="FFFFFF"/>
              </a:buClr>
              <a:buSzPct val="100000"/>
              <a:buFont typeface="Georgia"/>
              <a:defRPr sz="1600" i="1">
                <a:solidFill>
                  <a:srgbClr val="FFFFFF"/>
                </a:solidFill>
                <a:latin typeface="Georgia"/>
                <a:ea typeface="Georgia"/>
                <a:cs typeface="Georgia"/>
                <a:sym typeface="Georgia"/>
              </a:defRPr>
            </a:lvl1pPr>
            <a:lvl2pPr lvl="1" algn="ctr" rtl="0">
              <a:spcBef>
                <a:spcPts val="0"/>
              </a:spcBef>
              <a:buClr>
                <a:srgbClr val="FFFFFF"/>
              </a:buClr>
              <a:buSzPct val="100000"/>
              <a:buFont typeface="Georgia"/>
              <a:defRPr sz="1600" i="1">
                <a:solidFill>
                  <a:srgbClr val="FFFFFF"/>
                </a:solidFill>
                <a:latin typeface="Georgia"/>
                <a:ea typeface="Georgia"/>
                <a:cs typeface="Georgia"/>
                <a:sym typeface="Georgia"/>
              </a:defRPr>
            </a:lvl2pPr>
            <a:lvl3pPr lvl="2" algn="ctr" rtl="0">
              <a:spcBef>
                <a:spcPts val="0"/>
              </a:spcBef>
              <a:buClr>
                <a:srgbClr val="FFFFFF"/>
              </a:buClr>
              <a:buSzPct val="100000"/>
              <a:buFont typeface="Georgia"/>
              <a:defRPr sz="1600" i="1">
                <a:solidFill>
                  <a:srgbClr val="FFFFFF"/>
                </a:solidFill>
                <a:latin typeface="Georgia"/>
                <a:ea typeface="Georgia"/>
                <a:cs typeface="Georgia"/>
                <a:sym typeface="Georgia"/>
              </a:defRPr>
            </a:lvl3pPr>
            <a:lvl4pPr lvl="3" algn="ctr" rtl="0">
              <a:spcBef>
                <a:spcPts val="0"/>
              </a:spcBef>
              <a:buClr>
                <a:srgbClr val="FFFFFF"/>
              </a:buClr>
              <a:buSzPct val="100000"/>
              <a:buFont typeface="Georgia"/>
              <a:defRPr sz="1600" i="1">
                <a:solidFill>
                  <a:srgbClr val="FFFFFF"/>
                </a:solidFill>
                <a:latin typeface="Georgia"/>
                <a:ea typeface="Georgia"/>
                <a:cs typeface="Georgia"/>
                <a:sym typeface="Georgia"/>
              </a:defRPr>
            </a:lvl4pPr>
            <a:lvl5pPr lvl="4" algn="ctr" rtl="0">
              <a:spcBef>
                <a:spcPts val="0"/>
              </a:spcBef>
              <a:buClr>
                <a:srgbClr val="FFFFFF"/>
              </a:buClr>
              <a:buSzPct val="100000"/>
              <a:buFont typeface="Georgia"/>
              <a:defRPr sz="1600" i="1">
                <a:solidFill>
                  <a:srgbClr val="FFFFFF"/>
                </a:solidFill>
                <a:latin typeface="Georgia"/>
                <a:ea typeface="Georgia"/>
                <a:cs typeface="Georgia"/>
                <a:sym typeface="Georgia"/>
              </a:defRPr>
            </a:lvl5pPr>
            <a:lvl6pPr lvl="5" algn="ctr" rtl="0">
              <a:spcBef>
                <a:spcPts val="0"/>
              </a:spcBef>
              <a:buClr>
                <a:srgbClr val="FFFFFF"/>
              </a:buClr>
              <a:buSzPct val="100000"/>
              <a:buFont typeface="Georgia"/>
              <a:defRPr sz="1600" i="1">
                <a:solidFill>
                  <a:srgbClr val="FFFFFF"/>
                </a:solidFill>
                <a:latin typeface="Georgia"/>
                <a:ea typeface="Georgia"/>
                <a:cs typeface="Georgia"/>
                <a:sym typeface="Georgia"/>
              </a:defRPr>
            </a:lvl6pPr>
            <a:lvl7pPr lvl="6" algn="ctr" rtl="0">
              <a:spcBef>
                <a:spcPts val="0"/>
              </a:spcBef>
              <a:buClr>
                <a:srgbClr val="FFFFFF"/>
              </a:buClr>
              <a:buSzPct val="100000"/>
              <a:buFont typeface="Georgia"/>
              <a:defRPr sz="1600" i="1">
                <a:solidFill>
                  <a:srgbClr val="FFFFFF"/>
                </a:solidFill>
                <a:latin typeface="Georgia"/>
                <a:ea typeface="Georgia"/>
                <a:cs typeface="Georgia"/>
                <a:sym typeface="Georgia"/>
              </a:defRPr>
            </a:lvl7pPr>
            <a:lvl8pPr lvl="7" algn="ctr" rtl="0">
              <a:spcBef>
                <a:spcPts val="0"/>
              </a:spcBef>
              <a:buClr>
                <a:srgbClr val="FFFFFF"/>
              </a:buClr>
              <a:buSzPct val="100000"/>
              <a:buFont typeface="Georgia"/>
              <a:defRPr sz="1600" i="1">
                <a:solidFill>
                  <a:srgbClr val="FFFFFF"/>
                </a:solidFill>
                <a:latin typeface="Georgia"/>
                <a:ea typeface="Georgia"/>
                <a:cs typeface="Georgia"/>
                <a:sym typeface="Georgia"/>
              </a:defRPr>
            </a:lvl8pPr>
            <a:lvl9pPr lvl="8" algn="ctr">
              <a:spcBef>
                <a:spcPts val="0"/>
              </a:spcBef>
              <a:buClr>
                <a:srgbClr val="FFFFFF"/>
              </a:buClr>
              <a:buSzPct val="100000"/>
              <a:buFont typeface="Georgia"/>
              <a:defRPr sz="1600" i="1">
                <a:solidFill>
                  <a:srgbClr val="FFFFFF"/>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E0ACA14F-AA6B-689F-D5C8-536C5B7D639B}"/>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5FE75559-7196-C86E-AB82-EB5EB2D2B30E}"/>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0CEF1EAE-6B3A-B53E-B775-7BAFCF29DC96}"/>
              </a:ext>
            </a:extLst>
          </p:cNvPr>
          <p:cNvSpPr>
            <a:spLocks noGrp="1" noChangeArrowheads="1"/>
          </p:cNvSpPr>
          <p:nvPr>
            <p:ph type="sldNum" sz="quarter" idx="12"/>
          </p:nvPr>
        </p:nvSpPr>
        <p:spPr>
          <a:ln/>
        </p:spPr>
        <p:txBody>
          <a:bodyPr/>
          <a:lstStyle>
            <a:lvl1pPr>
              <a:defRPr/>
            </a:lvl1pPr>
          </a:lstStyle>
          <a:p>
            <a:pPr>
              <a:defRPr/>
            </a:pPr>
            <a:fld id="{E26499A2-7F68-4A00-8F8E-F581040B0B3A}" type="slidenum">
              <a:rPr lang="es-ES_tradnl" altLang="es-MX"/>
              <a:pPr>
                <a:defRPr/>
              </a:pPr>
              <a:t>‹Nº›</a:t>
            </a:fld>
            <a:endParaRPr lang="es-ES_tradnl" altLang="es-MX"/>
          </a:p>
        </p:txBody>
      </p:sp>
    </p:spTree>
    <p:extLst>
      <p:ext uri="{BB962C8B-B14F-4D97-AF65-F5344CB8AC3E}">
        <p14:creationId xmlns:p14="http://schemas.microsoft.com/office/powerpoint/2010/main" val="53589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12D62E30-9773-7587-DAD3-11430EAFAAFB}"/>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1854C2CA-71A7-29F0-18D6-D1584153DC7E}"/>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6AA8A529-0250-903B-E4F0-BC9CB6771464}"/>
              </a:ext>
            </a:extLst>
          </p:cNvPr>
          <p:cNvSpPr>
            <a:spLocks noGrp="1" noChangeArrowheads="1"/>
          </p:cNvSpPr>
          <p:nvPr>
            <p:ph type="sldNum" sz="quarter" idx="12"/>
          </p:nvPr>
        </p:nvSpPr>
        <p:spPr>
          <a:ln/>
        </p:spPr>
        <p:txBody>
          <a:bodyPr/>
          <a:lstStyle>
            <a:lvl1pPr>
              <a:defRPr/>
            </a:lvl1pPr>
          </a:lstStyle>
          <a:p>
            <a:pPr>
              <a:defRPr/>
            </a:pPr>
            <a:fld id="{3046DCAC-FC02-421F-9339-FEB19D4F8BCA}" type="slidenum">
              <a:rPr lang="es-ES_tradnl" altLang="es-MX"/>
              <a:pPr>
                <a:defRPr/>
              </a:pPr>
              <a:t>‹Nº›</a:t>
            </a:fld>
            <a:endParaRPr lang="es-ES_tradnl" altLang="es-MX"/>
          </a:p>
        </p:txBody>
      </p:sp>
    </p:spTree>
    <p:extLst>
      <p:ext uri="{BB962C8B-B14F-4D97-AF65-F5344CB8AC3E}">
        <p14:creationId xmlns:p14="http://schemas.microsoft.com/office/powerpoint/2010/main" val="228649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25" name="Shape 25"/>
          <p:cNvSpPr txBox="1">
            <a:spLocks noGrp="1"/>
          </p:cNvSpPr>
          <p:nvPr>
            <p:ph type="body" idx="1"/>
          </p:nvPr>
        </p:nvSpPr>
        <p:spPr>
          <a:xfrm>
            <a:off x="2902950" y="1509475"/>
            <a:ext cx="5718600"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body" idx="1"/>
          </p:nvPr>
        </p:nvSpPr>
        <p:spPr>
          <a:xfrm>
            <a:off x="2902775" y="1538525"/>
            <a:ext cx="1914900" cy="3386999"/>
          </a:xfrm>
          <a:prstGeom prst="rect">
            <a:avLst/>
          </a:prstGeom>
          <a:noFill/>
          <a:ln>
            <a:noFill/>
          </a:ln>
        </p:spPr>
        <p:txBody>
          <a:bodyPr lIns="91425" tIns="91425" rIns="91425" bIns="91425" anchor="t" anchorCtr="0"/>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defRPr>
                <a:solidFill>
                  <a:srgbClr val="FFFFFF"/>
                </a:solidFill>
                <a:latin typeface="Muli"/>
                <a:ea typeface="Muli"/>
                <a:cs typeface="Muli"/>
                <a:sym typeface="Muli"/>
              </a:defRPr>
            </a:lvl2pPr>
            <a:lvl3pPr lvl="2" rtl="0">
              <a:spcBef>
                <a:spcPts val="0"/>
              </a:spcBef>
              <a:buClr>
                <a:srgbClr val="FFFFFF"/>
              </a:buClr>
              <a:buFont typeface="Muli"/>
              <a:defRPr>
                <a:solidFill>
                  <a:srgbClr val="FFFFFF"/>
                </a:solidFill>
                <a:latin typeface="Muli"/>
                <a:ea typeface="Muli"/>
                <a:cs typeface="Muli"/>
                <a:sym typeface="Muli"/>
              </a:defRPr>
            </a:lvl3pPr>
            <a:lvl4pPr lvl="3" rtl="0">
              <a:spcBef>
                <a:spcPts val="0"/>
              </a:spcBef>
              <a:buClr>
                <a:srgbClr val="FFFFFF"/>
              </a:buClr>
              <a:buFont typeface="Muli"/>
              <a:defRPr>
                <a:solidFill>
                  <a:srgbClr val="FFFFFF"/>
                </a:solidFill>
                <a:latin typeface="Muli"/>
                <a:ea typeface="Muli"/>
                <a:cs typeface="Muli"/>
                <a:sym typeface="Muli"/>
              </a:defRPr>
            </a:lvl4pPr>
            <a:lvl5pPr lvl="4" rtl="0">
              <a:spcBef>
                <a:spcPts val="0"/>
              </a:spcBef>
              <a:buClr>
                <a:srgbClr val="FFFFFF"/>
              </a:buClr>
              <a:buFont typeface="Muli"/>
              <a:defRPr>
                <a:solidFill>
                  <a:srgbClr val="FFFFFF"/>
                </a:solidFill>
                <a:latin typeface="Muli"/>
                <a:ea typeface="Muli"/>
                <a:cs typeface="Muli"/>
                <a:sym typeface="Muli"/>
              </a:defRPr>
            </a:lvl5pPr>
            <a:lvl6pPr lvl="5" rtl="0">
              <a:spcBef>
                <a:spcPts val="0"/>
              </a:spcBef>
              <a:buClr>
                <a:srgbClr val="FFFFFF"/>
              </a:buClr>
              <a:buFont typeface="Muli"/>
              <a:defRPr>
                <a:solidFill>
                  <a:srgbClr val="FFFFFF"/>
                </a:solidFill>
                <a:latin typeface="Muli"/>
                <a:ea typeface="Muli"/>
                <a:cs typeface="Muli"/>
                <a:sym typeface="Muli"/>
              </a:defRPr>
            </a:lvl6pPr>
            <a:lvl7pPr lvl="6" rtl="0">
              <a:spcBef>
                <a:spcPts val="0"/>
              </a:spcBef>
              <a:buClr>
                <a:srgbClr val="FFFFFF"/>
              </a:buClr>
              <a:buFont typeface="Muli"/>
              <a:defRPr>
                <a:solidFill>
                  <a:srgbClr val="FFFFFF"/>
                </a:solidFill>
                <a:latin typeface="Muli"/>
                <a:ea typeface="Muli"/>
                <a:cs typeface="Muli"/>
                <a:sym typeface="Muli"/>
              </a:defRPr>
            </a:lvl7pPr>
            <a:lvl8pPr lvl="7" rtl="0">
              <a:spcBef>
                <a:spcPts val="0"/>
              </a:spcBef>
              <a:buClr>
                <a:srgbClr val="FFFFFF"/>
              </a:buClr>
              <a:buFont typeface="Muli"/>
              <a:defRPr>
                <a:solidFill>
                  <a:srgbClr val="FFFFFF"/>
                </a:solidFill>
                <a:latin typeface="Muli"/>
                <a:ea typeface="Muli"/>
                <a:cs typeface="Muli"/>
                <a:sym typeface="Muli"/>
              </a:defRPr>
            </a:lvl8pPr>
            <a:lvl9pPr lvl="8" rtl="0">
              <a:spcBef>
                <a:spcPts val="0"/>
              </a:spcBef>
              <a:buClr>
                <a:srgbClr val="FFFFFF"/>
              </a:buClr>
              <a:buFont typeface="Muli"/>
              <a:defRPr>
                <a:solidFill>
                  <a:srgbClr val="FFFFFF"/>
                </a:solidFill>
                <a:latin typeface="Muli"/>
                <a:ea typeface="Muli"/>
                <a:cs typeface="Muli"/>
                <a:sym typeface="Muli"/>
              </a:defRPr>
            </a:lvl9pPr>
          </a:lstStyle>
          <a:p>
            <a:endParaRPr/>
          </a:p>
        </p:txBody>
      </p:sp>
      <p:sp>
        <p:nvSpPr>
          <p:cNvPr id="40" name="Shape 40"/>
          <p:cNvSpPr txBox="1">
            <a:spLocks noGrp="1"/>
          </p:cNvSpPr>
          <p:nvPr>
            <p:ph type="body" idx="2"/>
          </p:nvPr>
        </p:nvSpPr>
        <p:spPr>
          <a:xfrm>
            <a:off x="4915914" y="1538525"/>
            <a:ext cx="1914900" cy="3386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1" name="Shape 41"/>
          <p:cNvSpPr txBox="1">
            <a:spLocks noGrp="1"/>
          </p:cNvSpPr>
          <p:nvPr>
            <p:ph type="body" idx="3"/>
          </p:nvPr>
        </p:nvSpPr>
        <p:spPr>
          <a:xfrm>
            <a:off x="6929053" y="1538525"/>
            <a:ext cx="1914900" cy="3386999"/>
          </a:xfrm>
          <a:prstGeom prst="rect">
            <a:avLst/>
          </a:prstGeom>
          <a:noFill/>
          <a:ln>
            <a:noFill/>
          </a:ln>
        </p:spPr>
        <p:txBody>
          <a:bodyPr lIns="91425" tIns="91425" rIns="91425" bIns="91425" anchor="t" anchorCtr="0"/>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defRPr>
                <a:solidFill>
                  <a:srgbClr val="FFFFFF"/>
                </a:solidFill>
                <a:latin typeface="Muli"/>
                <a:ea typeface="Muli"/>
                <a:cs typeface="Muli"/>
                <a:sym typeface="Muli"/>
              </a:defRPr>
            </a:lvl2pPr>
            <a:lvl3pPr lvl="2" rtl="0">
              <a:spcBef>
                <a:spcPts val="0"/>
              </a:spcBef>
              <a:buClr>
                <a:srgbClr val="FFFFFF"/>
              </a:buClr>
              <a:buFont typeface="Muli"/>
              <a:defRPr>
                <a:solidFill>
                  <a:srgbClr val="FFFFFF"/>
                </a:solidFill>
                <a:latin typeface="Muli"/>
                <a:ea typeface="Muli"/>
                <a:cs typeface="Muli"/>
                <a:sym typeface="Muli"/>
              </a:defRPr>
            </a:lvl3pPr>
            <a:lvl4pPr lvl="3" rtl="0">
              <a:spcBef>
                <a:spcPts val="0"/>
              </a:spcBef>
              <a:buClr>
                <a:srgbClr val="FFFFFF"/>
              </a:buClr>
              <a:buFont typeface="Muli"/>
              <a:defRPr>
                <a:solidFill>
                  <a:srgbClr val="FFFFFF"/>
                </a:solidFill>
                <a:latin typeface="Muli"/>
                <a:ea typeface="Muli"/>
                <a:cs typeface="Muli"/>
                <a:sym typeface="Muli"/>
              </a:defRPr>
            </a:lvl4pPr>
            <a:lvl5pPr lvl="4" rtl="0">
              <a:spcBef>
                <a:spcPts val="0"/>
              </a:spcBef>
              <a:buClr>
                <a:srgbClr val="FFFFFF"/>
              </a:buClr>
              <a:buFont typeface="Muli"/>
              <a:defRPr>
                <a:solidFill>
                  <a:srgbClr val="FFFFFF"/>
                </a:solidFill>
                <a:latin typeface="Muli"/>
                <a:ea typeface="Muli"/>
                <a:cs typeface="Muli"/>
                <a:sym typeface="Muli"/>
              </a:defRPr>
            </a:lvl5pPr>
            <a:lvl6pPr lvl="5" rtl="0">
              <a:spcBef>
                <a:spcPts val="0"/>
              </a:spcBef>
              <a:buClr>
                <a:srgbClr val="FFFFFF"/>
              </a:buClr>
              <a:buFont typeface="Muli"/>
              <a:defRPr>
                <a:solidFill>
                  <a:srgbClr val="FFFFFF"/>
                </a:solidFill>
                <a:latin typeface="Muli"/>
                <a:ea typeface="Muli"/>
                <a:cs typeface="Muli"/>
                <a:sym typeface="Muli"/>
              </a:defRPr>
            </a:lvl6pPr>
            <a:lvl7pPr lvl="6" rtl="0">
              <a:spcBef>
                <a:spcPts val="0"/>
              </a:spcBef>
              <a:buClr>
                <a:srgbClr val="FFFFFF"/>
              </a:buClr>
              <a:buFont typeface="Muli"/>
              <a:defRPr>
                <a:solidFill>
                  <a:srgbClr val="FFFFFF"/>
                </a:solidFill>
                <a:latin typeface="Muli"/>
                <a:ea typeface="Muli"/>
                <a:cs typeface="Muli"/>
                <a:sym typeface="Muli"/>
              </a:defRPr>
            </a:lvl7pPr>
            <a:lvl8pPr lvl="7" rtl="0">
              <a:spcBef>
                <a:spcPts val="0"/>
              </a:spcBef>
              <a:buClr>
                <a:srgbClr val="FFFFFF"/>
              </a:buClr>
              <a:buFont typeface="Muli"/>
              <a:defRPr>
                <a:solidFill>
                  <a:srgbClr val="FFFFFF"/>
                </a:solidFill>
                <a:latin typeface="Muli"/>
                <a:ea typeface="Muli"/>
                <a:cs typeface="Muli"/>
                <a:sym typeface="Muli"/>
              </a:defRPr>
            </a:lvl8pPr>
            <a:lvl9pPr lvl="8" rtl="0">
              <a:spcBef>
                <a:spcPts val="0"/>
              </a:spcBef>
              <a:buClr>
                <a:srgbClr val="FFFFFF"/>
              </a:buClr>
              <a:buFont typeface="Muli"/>
              <a:defRPr>
                <a:solidFill>
                  <a:srgbClr val="FFFFFF"/>
                </a:solidFill>
                <a:latin typeface="Muli"/>
                <a:ea typeface="Muli"/>
                <a:cs typeface="Muli"/>
                <a:sym typeface="Muli"/>
              </a:defRPr>
            </a:lvl9pPr>
          </a:lstStyle>
          <a:p>
            <a:endParaRPr/>
          </a:p>
        </p:txBody>
      </p:sp>
      <p:sp>
        <p:nvSpPr>
          <p:cNvPr id="42" name="Shape 42"/>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71" name="Shape 71"/>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72" name="Shape 72"/>
          <p:cNvSpPr txBox="1">
            <a:spLocks noGrp="1"/>
          </p:cNvSpPr>
          <p:nvPr>
            <p:ph type="body" idx="1"/>
          </p:nvPr>
        </p:nvSpPr>
        <p:spPr>
          <a:xfrm>
            <a:off x="2902950" y="1509475"/>
            <a:ext cx="5718600"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1 column half">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Shape 74"/>
          <p:cNvSpPr/>
          <p:nvPr/>
        </p:nvSpPr>
        <p:spPr>
          <a:xfrm>
            <a:off x="4572000" y="0"/>
            <a:ext cx="45720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5128375" y="302375"/>
            <a:ext cx="3493199"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76" name="Shape 76"/>
          <p:cNvSpPr txBox="1">
            <a:spLocks noGrp="1"/>
          </p:cNvSpPr>
          <p:nvPr>
            <p:ph type="body" idx="1"/>
          </p:nvPr>
        </p:nvSpPr>
        <p:spPr>
          <a:xfrm>
            <a:off x="5128481" y="1509475"/>
            <a:ext cx="3493199"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Shape 78"/>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80" name="Shape 80"/>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81" name="Shape 81"/>
          <p:cNvSpPr txBox="1">
            <a:spLocks noGrp="1"/>
          </p:cNvSpPr>
          <p:nvPr>
            <p:ph type="body" idx="1"/>
          </p:nvPr>
        </p:nvSpPr>
        <p:spPr>
          <a:xfrm>
            <a:off x="2902950" y="1509475"/>
            <a:ext cx="2780700" cy="3125100"/>
          </a:xfrm>
          <a:prstGeom prst="rect">
            <a:avLst/>
          </a:prstGeom>
          <a:noFill/>
          <a:ln>
            <a:noFill/>
          </a:ln>
        </p:spPr>
        <p:txBody>
          <a:bodyPr lIns="91425" tIns="91425" rIns="91425" bIns="91425" anchor="t" anchorCtr="0"/>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defRPr sz="1800">
                <a:solidFill>
                  <a:srgbClr val="FFFFFF"/>
                </a:solidFill>
                <a:latin typeface="Muli"/>
                <a:ea typeface="Muli"/>
                <a:cs typeface="Muli"/>
                <a:sym typeface="Muli"/>
              </a:defRPr>
            </a:lvl2pPr>
            <a:lvl3pPr lvl="2" rtl="0">
              <a:spcBef>
                <a:spcPts val="0"/>
              </a:spcBef>
              <a:buClr>
                <a:srgbClr val="FFFFFF"/>
              </a:buClr>
              <a:buSzPct val="100000"/>
              <a:buFont typeface="Muli"/>
              <a:defRPr sz="1800">
                <a:solidFill>
                  <a:srgbClr val="FFFFFF"/>
                </a:solidFill>
                <a:latin typeface="Muli"/>
                <a:ea typeface="Muli"/>
                <a:cs typeface="Muli"/>
                <a:sym typeface="Muli"/>
              </a:defRPr>
            </a:lvl3pPr>
            <a:lvl4pPr lvl="3" rtl="0">
              <a:spcBef>
                <a:spcPts val="0"/>
              </a:spcBef>
              <a:buClr>
                <a:srgbClr val="FFFFFF"/>
              </a:buClr>
              <a:buSzPct val="100000"/>
              <a:buFont typeface="Muli"/>
              <a:defRPr sz="1800">
                <a:solidFill>
                  <a:srgbClr val="FFFFFF"/>
                </a:solidFill>
                <a:latin typeface="Muli"/>
                <a:ea typeface="Muli"/>
                <a:cs typeface="Muli"/>
                <a:sym typeface="Muli"/>
              </a:defRPr>
            </a:lvl4pPr>
            <a:lvl5pPr lvl="4" rtl="0">
              <a:spcBef>
                <a:spcPts val="0"/>
              </a:spcBef>
              <a:buClr>
                <a:srgbClr val="FFFFFF"/>
              </a:buClr>
              <a:buSzPct val="100000"/>
              <a:buFont typeface="Muli"/>
              <a:defRPr sz="1800">
                <a:solidFill>
                  <a:srgbClr val="FFFFFF"/>
                </a:solidFill>
                <a:latin typeface="Muli"/>
                <a:ea typeface="Muli"/>
                <a:cs typeface="Muli"/>
                <a:sym typeface="Muli"/>
              </a:defRPr>
            </a:lvl5pPr>
            <a:lvl6pPr lvl="5" rtl="0">
              <a:spcBef>
                <a:spcPts val="0"/>
              </a:spcBef>
              <a:buClr>
                <a:srgbClr val="FFFFFF"/>
              </a:buClr>
              <a:buSzPct val="100000"/>
              <a:buFont typeface="Muli"/>
              <a:defRPr sz="1800">
                <a:solidFill>
                  <a:srgbClr val="FFFFFF"/>
                </a:solidFill>
                <a:latin typeface="Muli"/>
                <a:ea typeface="Muli"/>
                <a:cs typeface="Muli"/>
                <a:sym typeface="Muli"/>
              </a:defRPr>
            </a:lvl6pPr>
            <a:lvl7pPr lvl="6" rtl="0">
              <a:spcBef>
                <a:spcPts val="0"/>
              </a:spcBef>
              <a:buClr>
                <a:srgbClr val="FFFFFF"/>
              </a:buClr>
              <a:buSzPct val="100000"/>
              <a:buFont typeface="Muli"/>
              <a:defRPr sz="1800">
                <a:solidFill>
                  <a:srgbClr val="FFFFFF"/>
                </a:solidFill>
                <a:latin typeface="Muli"/>
                <a:ea typeface="Muli"/>
                <a:cs typeface="Muli"/>
                <a:sym typeface="Muli"/>
              </a:defRPr>
            </a:lvl7pPr>
            <a:lvl8pPr lvl="7" rtl="0">
              <a:spcBef>
                <a:spcPts val="0"/>
              </a:spcBef>
              <a:buClr>
                <a:srgbClr val="FFFFFF"/>
              </a:buClr>
              <a:buSzPct val="100000"/>
              <a:buFont typeface="Muli"/>
              <a:defRPr sz="1800">
                <a:solidFill>
                  <a:srgbClr val="FFFFFF"/>
                </a:solidFill>
                <a:latin typeface="Muli"/>
                <a:ea typeface="Muli"/>
                <a:cs typeface="Muli"/>
                <a:sym typeface="Muli"/>
              </a:defRPr>
            </a:lvl8pPr>
            <a:lvl9pPr lvl="8" rtl="0">
              <a:spcBef>
                <a:spcPts val="0"/>
              </a:spcBef>
              <a:buClr>
                <a:srgbClr val="FFFFFF"/>
              </a:buClr>
              <a:buSzPct val="100000"/>
              <a:buFont typeface="Muli"/>
              <a:defRPr sz="1800">
                <a:solidFill>
                  <a:srgbClr val="FFFFFF"/>
                </a:solidFill>
                <a:latin typeface="Muli"/>
                <a:ea typeface="Muli"/>
                <a:cs typeface="Muli"/>
                <a:sym typeface="Muli"/>
              </a:defRPr>
            </a:lvl9pPr>
          </a:lstStyle>
          <a:p>
            <a:endParaRPr/>
          </a:p>
        </p:txBody>
      </p:sp>
      <p:sp>
        <p:nvSpPr>
          <p:cNvPr id="82" name="Shape 82"/>
          <p:cNvSpPr txBox="1">
            <a:spLocks noGrp="1"/>
          </p:cNvSpPr>
          <p:nvPr>
            <p:ph type="body" idx="2"/>
          </p:nvPr>
        </p:nvSpPr>
        <p:spPr>
          <a:xfrm>
            <a:off x="5840728" y="1509475"/>
            <a:ext cx="2780700" cy="3125100"/>
          </a:xfrm>
          <a:prstGeom prst="rect">
            <a:avLst/>
          </a:prstGeom>
          <a:noFill/>
          <a:ln>
            <a:noFill/>
          </a:ln>
        </p:spPr>
        <p:txBody>
          <a:bodyPr lIns="91425" tIns="91425" rIns="91425" bIns="91425" anchor="t" anchorCtr="0"/>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defRPr sz="1800">
                <a:solidFill>
                  <a:srgbClr val="FFFFFF"/>
                </a:solidFill>
                <a:latin typeface="Muli"/>
                <a:ea typeface="Muli"/>
                <a:cs typeface="Muli"/>
                <a:sym typeface="Muli"/>
              </a:defRPr>
            </a:lvl2pPr>
            <a:lvl3pPr lvl="2" rtl="0">
              <a:spcBef>
                <a:spcPts val="0"/>
              </a:spcBef>
              <a:buClr>
                <a:srgbClr val="FFFFFF"/>
              </a:buClr>
              <a:buSzPct val="100000"/>
              <a:buFont typeface="Muli"/>
              <a:defRPr sz="1800">
                <a:solidFill>
                  <a:srgbClr val="FFFFFF"/>
                </a:solidFill>
                <a:latin typeface="Muli"/>
                <a:ea typeface="Muli"/>
                <a:cs typeface="Muli"/>
                <a:sym typeface="Muli"/>
              </a:defRPr>
            </a:lvl3pPr>
            <a:lvl4pPr lvl="3" rtl="0">
              <a:spcBef>
                <a:spcPts val="0"/>
              </a:spcBef>
              <a:buClr>
                <a:srgbClr val="FFFFFF"/>
              </a:buClr>
              <a:buSzPct val="100000"/>
              <a:buFont typeface="Muli"/>
              <a:defRPr sz="1800">
                <a:solidFill>
                  <a:srgbClr val="FFFFFF"/>
                </a:solidFill>
                <a:latin typeface="Muli"/>
                <a:ea typeface="Muli"/>
                <a:cs typeface="Muli"/>
                <a:sym typeface="Muli"/>
              </a:defRPr>
            </a:lvl4pPr>
            <a:lvl5pPr lvl="4" rtl="0">
              <a:spcBef>
                <a:spcPts val="0"/>
              </a:spcBef>
              <a:buClr>
                <a:srgbClr val="FFFFFF"/>
              </a:buClr>
              <a:buSzPct val="100000"/>
              <a:buFont typeface="Muli"/>
              <a:defRPr sz="1800">
                <a:solidFill>
                  <a:srgbClr val="FFFFFF"/>
                </a:solidFill>
                <a:latin typeface="Muli"/>
                <a:ea typeface="Muli"/>
                <a:cs typeface="Muli"/>
                <a:sym typeface="Muli"/>
              </a:defRPr>
            </a:lvl5pPr>
            <a:lvl6pPr lvl="5" rtl="0">
              <a:spcBef>
                <a:spcPts val="0"/>
              </a:spcBef>
              <a:buClr>
                <a:srgbClr val="FFFFFF"/>
              </a:buClr>
              <a:buSzPct val="100000"/>
              <a:buFont typeface="Muli"/>
              <a:defRPr sz="1800">
                <a:solidFill>
                  <a:srgbClr val="FFFFFF"/>
                </a:solidFill>
                <a:latin typeface="Muli"/>
                <a:ea typeface="Muli"/>
                <a:cs typeface="Muli"/>
                <a:sym typeface="Muli"/>
              </a:defRPr>
            </a:lvl6pPr>
            <a:lvl7pPr lvl="6" rtl="0">
              <a:spcBef>
                <a:spcPts val="0"/>
              </a:spcBef>
              <a:buClr>
                <a:srgbClr val="FFFFFF"/>
              </a:buClr>
              <a:buSzPct val="100000"/>
              <a:buFont typeface="Muli"/>
              <a:defRPr sz="1800">
                <a:solidFill>
                  <a:srgbClr val="FFFFFF"/>
                </a:solidFill>
                <a:latin typeface="Muli"/>
                <a:ea typeface="Muli"/>
                <a:cs typeface="Muli"/>
                <a:sym typeface="Muli"/>
              </a:defRPr>
            </a:lvl7pPr>
            <a:lvl8pPr lvl="7" rtl="0">
              <a:spcBef>
                <a:spcPts val="0"/>
              </a:spcBef>
              <a:buClr>
                <a:srgbClr val="FFFFFF"/>
              </a:buClr>
              <a:buSzPct val="100000"/>
              <a:buFont typeface="Muli"/>
              <a:defRPr sz="1800">
                <a:solidFill>
                  <a:srgbClr val="FFFFFF"/>
                </a:solidFill>
                <a:latin typeface="Muli"/>
                <a:ea typeface="Muli"/>
                <a:cs typeface="Muli"/>
                <a:sym typeface="Muli"/>
              </a:defRPr>
            </a:lvl8pPr>
            <a:lvl9pPr lvl="8" rtl="0">
              <a:spcBef>
                <a:spcPts val="0"/>
              </a:spcBef>
              <a:buClr>
                <a:srgbClr val="FFFFFF"/>
              </a:buClr>
              <a:buSzPct val="100000"/>
              <a:buFont typeface="Muli"/>
              <a:defRPr sz="1800">
                <a:solidFill>
                  <a:srgbClr val="FFFFFF"/>
                </a:solidFill>
                <a:latin typeface="Muli"/>
                <a:ea typeface="Muli"/>
                <a:cs typeface="Muli"/>
                <a:sym typeface="Mul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Shape 84"/>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86" name="Shape 86"/>
          <p:cNvSpPr txBox="1">
            <a:spLocks noGrp="1"/>
          </p:cNvSpPr>
          <p:nvPr>
            <p:ph type="body" idx="1"/>
          </p:nvPr>
        </p:nvSpPr>
        <p:spPr>
          <a:xfrm>
            <a:off x="2902775" y="1538525"/>
            <a:ext cx="1914900" cy="3386999"/>
          </a:xfrm>
          <a:prstGeom prst="rect">
            <a:avLst/>
          </a:prstGeom>
          <a:noFill/>
          <a:ln>
            <a:noFill/>
          </a:ln>
        </p:spPr>
        <p:txBody>
          <a:bodyPr lIns="91425" tIns="91425" rIns="91425" bIns="91425" anchor="t" anchorCtr="0"/>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defRPr>
                <a:solidFill>
                  <a:srgbClr val="FFFFFF"/>
                </a:solidFill>
                <a:latin typeface="Muli"/>
                <a:ea typeface="Muli"/>
                <a:cs typeface="Muli"/>
                <a:sym typeface="Muli"/>
              </a:defRPr>
            </a:lvl2pPr>
            <a:lvl3pPr lvl="2" rtl="0">
              <a:spcBef>
                <a:spcPts val="0"/>
              </a:spcBef>
              <a:buClr>
                <a:srgbClr val="FFFFFF"/>
              </a:buClr>
              <a:buFont typeface="Muli"/>
              <a:defRPr>
                <a:solidFill>
                  <a:srgbClr val="FFFFFF"/>
                </a:solidFill>
                <a:latin typeface="Muli"/>
                <a:ea typeface="Muli"/>
                <a:cs typeface="Muli"/>
                <a:sym typeface="Muli"/>
              </a:defRPr>
            </a:lvl3pPr>
            <a:lvl4pPr lvl="3" rtl="0">
              <a:spcBef>
                <a:spcPts val="0"/>
              </a:spcBef>
              <a:buClr>
                <a:srgbClr val="FFFFFF"/>
              </a:buClr>
              <a:buFont typeface="Muli"/>
              <a:defRPr>
                <a:solidFill>
                  <a:srgbClr val="FFFFFF"/>
                </a:solidFill>
                <a:latin typeface="Muli"/>
                <a:ea typeface="Muli"/>
                <a:cs typeface="Muli"/>
                <a:sym typeface="Muli"/>
              </a:defRPr>
            </a:lvl4pPr>
            <a:lvl5pPr lvl="4" rtl="0">
              <a:spcBef>
                <a:spcPts val="0"/>
              </a:spcBef>
              <a:buClr>
                <a:srgbClr val="FFFFFF"/>
              </a:buClr>
              <a:buFont typeface="Muli"/>
              <a:defRPr>
                <a:solidFill>
                  <a:srgbClr val="FFFFFF"/>
                </a:solidFill>
                <a:latin typeface="Muli"/>
                <a:ea typeface="Muli"/>
                <a:cs typeface="Muli"/>
                <a:sym typeface="Muli"/>
              </a:defRPr>
            </a:lvl5pPr>
            <a:lvl6pPr lvl="5" rtl="0">
              <a:spcBef>
                <a:spcPts val="0"/>
              </a:spcBef>
              <a:buClr>
                <a:srgbClr val="FFFFFF"/>
              </a:buClr>
              <a:buFont typeface="Muli"/>
              <a:defRPr>
                <a:solidFill>
                  <a:srgbClr val="FFFFFF"/>
                </a:solidFill>
                <a:latin typeface="Muli"/>
                <a:ea typeface="Muli"/>
                <a:cs typeface="Muli"/>
                <a:sym typeface="Muli"/>
              </a:defRPr>
            </a:lvl6pPr>
            <a:lvl7pPr lvl="6" rtl="0">
              <a:spcBef>
                <a:spcPts val="0"/>
              </a:spcBef>
              <a:buClr>
                <a:srgbClr val="FFFFFF"/>
              </a:buClr>
              <a:buFont typeface="Muli"/>
              <a:defRPr>
                <a:solidFill>
                  <a:srgbClr val="FFFFFF"/>
                </a:solidFill>
                <a:latin typeface="Muli"/>
                <a:ea typeface="Muli"/>
                <a:cs typeface="Muli"/>
                <a:sym typeface="Muli"/>
              </a:defRPr>
            </a:lvl7pPr>
            <a:lvl8pPr lvl="7" rtl="0">
              <a:spcBef>
                <a:spcPts val="0"/>
              </a:spcBef>
              <a:buClr>
                <a:srgbClr val="FFFFFF"/>
              </a:buClr>
              <a:buFont typeface="Muli"/>
              <a:defRPr>
                <a:solidFill>
                  <a:srgbClr val="FFFFFF"/>
                </a:solidFill>
                <a:latin typeface="Muli"/>
                <a:ea typeface="Muli"/>
                <a:cs typeface="Muli"/>
                <a:sym typeface="Muli"/>
              </a:defRPr>
            </a:lvl8pPr>
            <a:lvl9pPr lvl="8" rtl="0">
              <a:spcBef>
                <a:spcPts val="0"/>
              </a:spcBef>
              <a:buClr>
                <a:srgbClr val="FFFFFF"/>
              </a:buClr>
              <a:buFont typeface="Muli"/>
              <a:defRPr>
                <a:solidFill>
                  <a:srgbClr val="FFFFFF"/>
                </a:solidFill>
                <a:latin typeface="Muli"/>
                <a:ea typeface="Muli"/>
                <a:cs typeface="Muli"/>
                <a:sym typeface="Muli"/>
              </a:defRPr>
            </a:lvl9pPr>
          </a:lstStyle>
          <a:p>
            <a:endParaRPr/>
          </a:p>
        </p:txBody>
      </p:sp>
      <p:sp>
        <p:nvSpPr>
          <p:cNvPr id="87" name="Shape 87"/>
          <p:cNvSpPr txBox="1">
            <a:spLocks noGrp="1"/>
          </p:cNvSpPr>
          <p:nvPr>
            <p:ph type="body" idx="2"/>
          </p:nvPr>
        </p:nvSpPr>
        <p:spPr>
          <a:xfrm>
            <a:off x="4915914" y="1538525"/>
            <a:ext cx="1914900" cy="3386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88" name="Shape 88"/>
          <p:cNvSpPr txBox="1">
            <a:spLocks noGrp="1"/>
          </p:cNvSpPr>
          <p:nvPr>
            <p:ph type="body" idx="3"/>
          </p:nvPr>
        </p:nvSpPr>
        <p:spPr>
          <a:xfrm>
            <a:off x="6929053" y="1538525"/>
            <a:ext cx="1914900" cy="3386999"/>
          </a:xfrm>
          <a:prstGeom prst="rect">
            <a:avLst/>
          </a:prstGeom>
          <a:noFill/>
          <a:ln>
            <a:noFill/>
          </a:ln>
        </p:spPr>
        <p:txBody>
          <a:bodyPr lIns="91425" tIns="91425" rIns="91425" bIns="91425" anchor="t" anchorCtr="0"/>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defRPr>
                <a:solidFill>
                  <a:srgbClr val="FFFFFF"/>
                </a:solidFill>
                <a:latin typeface="Muli"/>
                <a:ea typeface="Muli"/>
                <a:cs typeface="Muli"/>
                <a:sym typeface="Muli"/>
              </a:defRPr>
            </a:lvl2pPr>
            <a:lvl3pPr lvl="2" rtl="0">
              <a:spcBef>
                <a:spcPts val="0"/>
              </a:spcBef>
              <a:buClr>
                <a:srgbClr val="FFFFFF"/>
              </a:buClr>
              <a:buFont typeface="Muli"/>
              <a:defRPr>
                <a:solidFill>
                  <a:srgbClr val="FFFFFF"/>
                </a:solidFill>
                <a:latin typeface="Muli"/>
                <a:ea typeface="Muli"/>
                <a:cs typeface="Muli"/>
                <a:sym typeface="Muli"/>
              </a:defRPr>
            </a:lvl3pPr>
            <a:lvl4pPr lvl="3" rtl="0">
              <a:spcBef>
                <a:spcPts val="0"/>
              </a:spcBef>
              <a:buClr>
                <a:srgbClr val="FFFFFF"/>
              </a:buClr>
              <a:buFont typeface="Muli"/>
              <a:defRPr>
                <a:solidFill>
                  <a:srgbClr val="FFFFFF"/>
                </a:solidFill>
                <a:latin typeface="Muli"/>
                <a:ea typeface="Muli"/>
                <a:cs typeface="Muli"/>
                <a:sym typeface="Muli"/>
              </a:defRPr>
            </a:lvl4pPr>
            <a:lvl5pPr lvl="4" rtl="0">
              <a:spcBef>
                <a:spcPts val="0"/>
              </a:spcBef>
              <a:buClr>
                <a:srgbClr val="FFFFFF"/>
              </a:buClr>
              <a:buFont typeface="Muli"/>
              <a:defRPr>
                <a:solidFill>
                  <a:srgbClr val="FFFFFF"/>
                </a:solidFill>
                <a:latin typeface="Muli"/>
                <a:ea typeface="Muli"/>
                <a:cs typeface="Muli"/>
                <a:sym typeface="Muli"/>
              </a:defRPr>
            </a:lvl5pPr>
            <a:lvl6pPr lvl="5" rtl="0">
              <a:spcBef>
                <a:spcPts val="0"/>
              </a:spcBef>
              <a:buClr>
                <a:srgbClr val="FFFFFF"/>
              </a:buClr>
              <a:buFont typeface="Muli"/>
              <a:defRPr>
                <a:solidFill>
                  <a:srgbClr val="FFFFFF"/>
                </a:solidFill>
                <a:latin typeface="Muli"/>
                <a:ea typeface="Muli"/>
                <a:cs typeface="Muli"/>
                <a:sym typeface="Muli"/>
              </a:defRPr>
            </a:lvl6pPr>
            <a:lvl7pPr lvl="6" rtl="0">
              <a:spcBef>
                <a:spcPts val="0"/>
              </a:spcBef>
              <a:buClr>
                <a:srgbClr val="FFFFFF"/>
              </a:buClr>
              <a:buFont typeface="Muli"/>
              <a:defRPr>
                <a:solidFill>
                  <a:srgbClr val="FFFFFF"/>
                </a:solidFill>
                <a:latin typeface="Muli"/>
                <a:ea typeface="Muli"/>
                <a:cs typeface="Muli"/>
                <a:sym typeface="Muli"/>
              </a:defRPr>
            </a:lvl7pPr>
            <a:lvl8pPr lvl="7" rtl="0">
              <a:spcBef>
                <a:spcPts val="0"/>
              </a:spcBef>
              <a:buClr>
                <a:srgbClr val="FFFFFF"/>
              </a:buClr>
              <a:buFont typeface="Muli"/>
              <a:defRPr>
                <a:solidFill>
                  <a:srgbClr val="FFFFFF"/>
                </a:solidFill>
                <a:latin typeface="Muli"/>
                <a:ea typeface="Muli"/>
                <a:cs typeface="Muli"/>
                <a:sym typeface="Muli"/>
              </a:defRPr>
            </a:lvl8pPr>
            <a:lvl9pPr lvl="8" rtl="0">
              <a:spcBef>
                <a:spcPts val="0"/>
              </a:spcBef>
              <a:buClr>
                <a:srgbClr val="FFFFFF"/>
              </a:buClr>
              <a:buFont typeface="Muli"/>
              <a:defRPr>
                <a:solidFill>
                  <a:srgbClr val="FFFFFF"/>
                </a:solidFill>
                <a:latin typeface="Muli"/>
                <a:ea typeface="Muli"/>
                <a:cs typeface="Muli"/>
                <a:sym typeface="Muli"/>
              </a:defRPr>
            </a:lvl9pPr>
          </a:lstStyle>
          <a:p>
            <a:endParaRPr/>
          </a:p>
        </p:txBody>
      </p:sp>
      <p:sp>
        <p:nvSpPr>
          <p:cNvPr id="89" name="Shape 89"/>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2950" y="1509475"/>
            <a:ext cx="5718600" cy="3125100"/>
          </a:xfrm>
          <a:prstGeom prst="rect">
            <a:avLst/>
          </a:prstGeom>
          <a:noFill/>
          <a:ln>
            <a:noFill/>
          </a:ln>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
        <p:nvSpPr>
          <p:cNvPr id="7" name="Shape 7"/>
          <p:cNvSpPr txBox="1">
            <a:spLocks noGrp="1"/>
          </p:cNvSpPr>
          <p:nvPr>
            <p:ph type="title"/>
          </p:nvPr>
        </p:nvSpPr>
        <p:spPr>
          <a:xfrm>
            <a:off x="2902775" y="302375"/>
            <a:ext cx="5718600" cy="503099"/>
          </a:xfrm>
          <a:prstGeom prst="rect">
            <a:avLst/>
          </a:prstGeom>
          <a:noFill/>
          <a:ln>
            <a:noFill/>
          </a:ln>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a:spcBef>
                <a:spcPts val="0"/>
              </a:spcBef>
              <a:buNone/>
              <a:defRPr sz="1800" b="1">
                <a:solidFill>
                  <a:srgbClr val="FFFFFF"/>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2902950" y="1509475"/>
            <a:ext cx="5718600" cy="3125100"/>
          </a:xfrm>
          <a:prstGeom prst="rect">
            <a:avLst/>
          </a:prstGeom>
          <a:noFill/>
          <a:ln>
            <a:noFill/>
          </a:ln>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
        <p:nvSpPr>
          <p:cNvPr id="54" name="Shape 54"/>
          <p:cNvSpPr txBox="1">
            <a:spLocks noGrp="1"/>
          </p:cNvSpPr>
          <p:nvPr>
            <p:ph type="title"/>
          </p:nvPr>
        </p:nvSpPr>
        <p:spPr>
          <a:xfrm>
            <a:off x="2902775" y="302375"/>
            <a:ext cx="5718600" cy="503099"/>
          </a:xfrm>
          <a:prstGeom prst="rect">
            <a:avLst/>
          </a:prstGeom>
          <a:noFill/>
          <a:ln>
            <a:noFill/>
          </a:ln>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2ED45D-F3B7-9D62-D130-9546A5B46A4C}"/>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a:t>Haga clic para cambiar el estilo de título	</a:t>
            </a:r>
          </a:p>
        </p:txBody>
      </p:sp>
      <p:sp>
        <p:nvSpPr>
          <p:cNvPr id="1027" name="Rectangle 3">
            <a:extLst>
              <a:ext uri="{FF2B5EF4-FFF2-40B4-BE49-F238E27FC236}">
                <a16:creationId xmlns:a16="http://schemas.microsoft.com/office/drawing/2014/main" id="{67D3947C-FAEA-0612-0339-68C383F95992}"/>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a:t>Haga clic para modificar el estilo de texto del patrón</a:t>
            </a:r>
          </a:p>
          <a:p>
            <a:pPr lvl="1"/>
            <a:r>
              <a:rPr lang="es-ES_tradnl" altLang="es-MX"/>
              <a:t>Segundo nivel</a:t>
            </a:r>
          </a:p>
          <a:p>
            <a:pPr lvl="2"/>
            <a:r>
              <a:rPr lang="es-ES_tradnl" altLang="es-MX"/>
              <a:t>Tercer nivel</a:t>
            </a:r>
          </a:p>
          <a:p>
            <a:pPr lvl="3"/>
            <a:r>
              <a:rPr lang="es-ES_tradnl" altLang="es-MX"/>
              <a:t>Cuarto nivel</a:t>
            </a:r>
          </a:p>
          <a:p>
            <a:pPr lvl="4"/>
            <a:r>
              <a:rPr lang="es-ES_tradnl" altLang="es-MX"/>
              <a:t>Quinto nivel</a:t>
            </a:r>
          </a:p>
        </p:txBody>
      </p:sp>
      <p:sp>
        <p:nvSpPr>
          <p:cNvPr id="1028" name="Rectangle 4">
            <a:extLst>
              <a:ext uri="{FF2B5EF4-FFF2-40B4-BE49-F238E27FC236}">
                <a16:creationId xmlns:a16="http://schemas.microsoft.com/office/drawing/2014/main" id="{0EEA750C-401F-5C33-796E-0DA29A90D3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pitchFamily="34" charset="0"/>
              </a:defRPr>
            </a:lvl1pPr>
          </a:lstStyle>
          <a:p>
            <a:pPr>
              <a:defRPr/>
            </a:pPr>
            <a:endParaRPr lang="es-ES_tradnl"/>
          </a:p>
        </p:txBody>
      </p:sp>
      <p:sp>
        <p:nvSpPr>
          <p:cNvPr id="1029" name="Rectangle 5">
            <a:extLst>
              <a:ext uri="{FF2B5EF4-FFF2-40B4-BE49-F238E27FC236}">
                <a16:creationId xmlns:a16="http://schemas.microsoft.com/office/drawing/2014/main" id="{D4E43288-FD98-04A7-279E-7FA5F05F7B78}"/>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pitchFamily="34" charset="0"/>
              </a:defRPr>
            </a:lvl1pPr>
          </a:lstStyle>
          <a:p>
            <a:pPr>
              <a:defRPr/>
            </a:pPr>
            <a:endParaRPr lang="es-ES_tradnl"/>
          </a:p>
        </p:txBody>
      </p:sp>
      <p:sp>
        <p:nvSpPr>
          <p:cNvPr id="1030" name="Rectangle 6">
            <a:extLst>
              <a:ext uri="{FF2B5EF4-FFF2-40B4-BE49-F238E27FC236}">
                <a16:creationId xmlns:a16="http://schemas.microsoft.com/office/drawing/2014/main" id="{A11BC311-972D-4466-F616-262AEAAFD544}"/>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712A1D25-03B5-4243-8FE7-2525393CCDE5}" type="slidenum">
              <a:rPr lang="es-ES_tradnl" altLang="es-MX"/>
              <a:pPr>
                <a:defRPr/>
              </a:pPr>
              <a:t>‹Nº›</a:t>
            </a:fld>
            <a:endParaRPr lang="es-ES_tradnl" altLang="es-MX"/>
          </a:p>
        </p:txBody>
      </p:sp>
    </p:spTree>
    <p:extLst>
      <p:ext uri="{BB962C8B-B14F-4D97-AF65-F5344CB8AC3E}">
        <p14:creationId xmlns:p14="http://schemas.microsoft.com/office/powerpoint/2010/main" val="22074928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office.microsoft.com/es-mx/templates/TC010690503082.aspx?CategoryID=CT101426593082&amp;av=ZPP000"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office.microsoft.com/es-mx/templates/TC010690503082.aspx?CategoryID=CT101426593082&amp;av=ZPP000"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office.microsoft.com/es-mx/templates/TC010690503082.aspx?CategoryID=CT101426593082&amp;av=ZPP000"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2483768" y="0"/>
            <a:ext cx="6624736" cy="4634575"/>
          </a:xfrm>
          <a:prstGeom prst="rect">
            <a:avLst/>
          </a:prstGeom>
        </p:spPr>
        <p:txBody>
          <a:bodyPr lIns="91425" tIns="91425" rIns="91425" bIns="91425" anchor="t" anchorCtr="0">
            <a:noAutofit/>
          </a:bodyPr>
          <a:lstStyle/>
          <a:p>
            <a:pPr>
              <a:buNone/>
            </a:pPr>
            <a:r>
              <a:rPr lang="es-MX" sz="1600" dirty="0"/>
              <a:t>Los objetivos de la consultoría administrativa varían dependiendo de los resultados específicos que busca la organización.</a:t>
            </a:r>
          </a:p>
          <a:p>
            <a:pPr>
              <a:buNone/>
            </a:pPr>
            <a:endParaRPr lang="es-MX" sz="1600" dirty="0"/>
          </a:p>
          <a:p>
            <a:pPr>
              <a:buNone/>
            </a:pPr>
            <a:r>
              <a:rPr lang="es-MX" sz="1600" dirty="0"/>
              <a:t>En virtud de lo anterior, es necesario definir los criterios que soportan los objetivos de la auditoría administrativa. </a:t>
            </a:r>
          </a:p>
          <a:p>
            <a:pPr>
              <a:buNone/>
            </a:pPr>
            <a:endParaRPr lang="es-MX" sz="1600" dirty="0"/>
          </a:p>
          <a:p>
            <a:pPr>
              <a:buNone/>
            </a:pPr>
            <a:r>
              <a:rPr lang="es-MX" sz="1600" dirty="0"/>
              <a:t>Deberán estar siempre enfocados a apoyar a los miembros de la organización en el desempeño de sus actividades y a garantizar el buen funcionamiento administrativo y operativo de la misma. </a:t>
            </a:r>
          </a:p>
          <a:p>
            <a:pPr>
              <a:buNone/>
            </a:pPr>
            <a:endParaRPr lang="es-MX" sz="1600" dirty="0"/>
          </a:p>
          <a:p>
            <a:pPr>
              <a:buNone/>
            </a:pPr>
            <a:r>
              <a:rPr lang="es-MX" sz="1600" dirty="0"/>
              <a:t>Éstos pueden ser: control, productividad, organización, servicio, calidad o hasta para facilitar la toma de decisiones</a:t>
            </a:r>
            <a:r>
              <a:rPr lang="es-MX" sz="2000" dirty="0"/>
              <a:t>. </a:t>
            </a:r>
            <a:endParaRPr lang="en"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E657AD5-7812-1640-58F0-EA6956BAE65B}"/>
              </a:ext>
            </a:extLst>
          </p:cNvPr>
          <p:cNvPicPr>
            <a:picLocks noChangeAspect="1"/>
          </p:cNvPicPr>
          <p:nvPr/>
        </p:nvPicPr>
        <p:blipFill>
          <a:blip r:embed="rId2"/>
          <a:stretch>
            <a:fillRect/>
          </a:stretch>
        </p:blipFill>
        <p:spPr>
          <a:xfrm>
            <a:off x="467544" y="267494"/>
            <a:ext cx="8280920" cy="4680519"/>
          </a:xfrm>
          <a:prstGeom prst="rect">
            <a:avLst/>
          </a:prstGeom>
        </p:spPr>
      </p:pic>
    </p:spTree>
    <p:extLst>
      <p:ext uri="{BB962C8B-B14F-4D97-AF65-F5344CB8AC3E}">
        <p14:creationId xmlns:p14="http://schemas.microsoft.com/office/powerpoint/2010/main" val="244244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8F9B1A-3693-4F68-AE2F-8E3176223EEF}"/>
              </a:ext>
            </a:extLst>
          </p:cNvPr>
          <p:cNvPicPr>
            <a:picLocks noChangeAspect="1"/>
          </p:cNvPicPr>
          <p:nvPr/>
        </p:nvPicPr>
        <p:blipFill>
          <a:blip r:embed="rId2"/>
          <a:stretch>
            <a:fillRect/>
          </a:stretch>
        </p:blipFill>
        <p:spPr>
          <a:xfrm>
            <a:off x="395536" y="195486"/>
            <a:ext cx="7224728" cy="4680519"/>
          </a:xfrm>
          <a:prstGeom prst="rect">
            <a:avLst/>
          </a:prstGeom>
        </p:spPr>
      </p:pic>
    </p:spTree>
    <p:extLst>
      <p:ext uri="{BB962C8B-B14F-4D97-AF65-F5344CB8AC3E}">
        <p14:creationId xmlns:p14="http://schemas.microsoft.com/office/powerpoint/2010/main" val="64589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0D80226-B900-0B41-1BF7-E81B3A5C56D3}"/>
              </a:ext>
            </a:extLst>
          </p:cNvPr>
          <p:cNvPicPr>
            <a:picLocks noChangeAspect="1"/>
          </p:cNvPicPr>
          <p:nvPr/>
        </p:nvPicPr>
        <p:blipFill>
          <a:blip r:embed="rId2"/>
          <a:stretch>
            <a:fillRect/>
          </a:stretch>
        </p:blipFill>
        <p:spPr>
          <a:xfrm>
            <a:off x="3493241" y="94620"/>
            <a:ext cx="1886213" cy="221487"/>
          </a:xfrm>
          <a:prstGeom prst="rect">
            <a:avLst/>
          </a:prstGeom>
        </p:spPr>
      </p:pic>
      <p:pic>
        <p:nvPicPr>
          <p:cNvPr id="5" name="Imagen 4">
            <a:extLst>
              <a:ext uri="{FF2B5EF4-FFF2-40B4-BE49-F238E27FC236}">
                <a16:creationId xmlns:a16="http://schemas.microsoft.com/office/drawing/2014/main" id="{B7C1637F-A24C-8FA4-2A5F-E9A4BBC08C2E}"/>
              </a:ext>
            </a:extLst>
          </p:cNvPr>
          <p:cNvPicPr>
            <a:picLocks noChangeAspect="1"/>
          </p:cNvPicPr>
          <p:nvPr/>
        </p:nvPicPr>
        <p:blipFill>
          <a:blip r:embed="rId3"/>
          <a:stretch>
            <a:fillRect/>
          </a:stretch>
        </p:blipFill>
        <p:spPr>
          <a:xfrm>
            <a:off x="640478" y="384349"/>
            <a:ext cx="4803322" cy="4759151"/>
          </a:xfrm>
          <a:prstGeom prst="rect">
            <a:avLst/>
          </a:prstGeom>
        </p:spPr>
      </p:pic>
      <p:pic>
        <p:nvPicPr>
          <p:cNvPr id="7" name="Imagen 6">
            <a:extLst>
              <a:ext uri="{FF2B5EF4-FFF2-40B4-BE49-F238E27FC236}">
                <a16:creationId xmlns:a16="http://schemas.microsoft.com/office/drawing/2014/main" id="{39CCBDBA-03DF-90AE-C7D2-1A0AB4335685}"/>
              </a:ext>
            </a:extLst>
          </p:cNvPr>
          <p:cNvPicPr>
            <a:picLocks noChangeAspect="1"/>
          </p:cNvPicPr>
          <p:nvPr/>
        </p:nvPicPr>
        <p:blipFill>
          <a:blip r:embed="rId4"/>
          <a:stretch>
            <a:fillRect/>
          </a:stretch>
        </p:blipFill>
        <p:spPr>
          <a:xfrm>
            <a:off x="5252776" y="2150799"/>
            <a:ext cx="3813350" cy="1414660"/>
          </a:xfrm>
          <a:prstGeom prst="rect">
            <a:avLst/>
          </a:prstGeom>
        </p:spPr>
      </p:pic>
    </p:spTree>
    <p:extLst>
      <p:ext uri="{BB962C8B-B14F-4D97-AF65-F5344CB8AC3E}">
        <p14:creationId xmlns:p14="http://schemas.microsoft.com/office/powerpoint/2010/main" val="270890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Marcador de número de diapositiva">
            <a:extLst>
              <a:ext uri="{FF2B5EF4-FFF2-40B4-BE49-F238E27FC236}">
                <a16:creationId xmlns:a16="http://schemas.microsoft.com/office/drawing/2014/main" id="{548B3B2E-793E-B676-E031-DE5A7B713A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defTabSz="685800" fontAlgn="base">
              <a:spcBef>
                <a:spcPct val="0"/>
              </a:spcBef>
              <a:spcAft>
                <a:spcPct val="0"/>
              </a:spcAft>
              <a:buNone/>
            </a:pPr>
            <a:fld id="{03CF7C5D-A588-4750-9C49-DA30813A92C4}" type="slidenum">
              <a:rPr lang="es-ES_tradnl" altLang="es-MX" sz="1050" kern="1200">
                <a:solidFill>
                  <a:srgbClr val="000000"/>
                </a:solidFill>
                <a:ea typeface="+mn-ea"/>
                <a:cs typeface="+mn-cs"/>
              </a:rPr>
              <a:pPr defTabSz="685800" fontAlgn="base">
                <a:spcBef>
                  <a:spcPct val="0"/>
                </a:spcBef>
                <a:spcAft>
                  <a:spcPct val="0"/>
                </a:spcAft>
                <a:buNone/>
              </a:pPr>
              <a:t>13</a:t>
            </a:fld>
            <a:endParaRPr lang="es-ES_tradnl" altLang="es-MX" sz="1050" kern="1200">
              <a:solidFill>
                <a:srgbClr val="000000"/>
              </a:solidFill>
              <a:ea typeface="+mn-ea"/>
              <a:cs typeface="+mn-cs"/>
            </a:endParaRPr>
          </a:p>
        </p:txBody>
      </p:sp>
      <p:pic>
        <p:nvPicPr>
          <p:cNvPr id="5123" name="Picture 4" descr="Miniatura de plantilla">
            <a:hlinkClick r:id="rId2" tooltip="Miniatura de plantilla"/>
            <a:extLst>
              <a:ext uri="{FF2B5EF4-FFF2-40B4-BE49-F238E27FC236}">
                <a16:creationId xmlns:a16="http://schemas.microsoft.com/office/drawing/2014/main" id="{36460E1A-8A48-B78F-8AE8-894BFC14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84C2FEDB-E6CE-4F82-0E6E-9BA3983E3932}"/>
              </a:ext>
            </a:extLst>
          </p:cNvPr>
          <p:cNvSpPr>
            <a:spLocks noGrp="1" noChangeArrowheads="1"/>
          </p:cNvSpPr>
          <p:nvPr>
            <p:ph type="body" idx="1"/>
          </p:nvPr>
        </p:nvSpPr>
        <p:spPr>
          <a:xfrm>
            <a:off x="1485900" y="0"/>
            <a:ext cx="6172200" cy="5143500"/>
          </a:xfrm>
        </p:spPr>
        <p:txBody>
          <a:bodyPr/>
          <a:lstStyle/>
          <a:p>
            <a:pPr marL="457200" indent="-457200" eaLnBrk="1" hangingPunct="1">
              <a:lnSpc>
                <a:spcPct val="90000"/>
              </a:lnSpc>
              <a:buFontTx/>
              <a:buAutoNum type="alphaUcParenR"/>
            </a:pPr>
            <a:r>
              <a:rPr lang="es-ES_tradnl" altLang="es-MX" sz="1500"/>
              <a:t>El proceso administrativo : aquí se definen los componentes que lo fundamentan, las cuales permiten realizar un análisis lógico de la organización, ya que secuencian y relacionan todos los componentes en forma natural y congruente.</a:t>
            </a:r>
          </a:p>
          <a:p>
            <a:pPr marL="457200" indent="-457200" eaLnBrk="1" hangingPunct="1">
              <a:lnSpc>
                <a:spcPct val="90000"/>
              </a:lnSpc>
              <a:buFontTx/>
              <a:buAutoNum type="alphaUcParenR"/>
            </a:pPr>
            <a:endParaRPr lang="es-ES_tradnl" altLang="es-MX" sz="1500"/>
          </a:p>
          <a:p>
            <a:pPr marL="457200" indent="-457200" eaLnBrk="1" hangingPunct="1">
              <a:lnSpc>
                <a:spcPct val="90000"/>
              </a:lnSpc>
              <a:buFontTx/>
              <a:buAutoNum type="alphaUcParenR"/>
            </a:pPr>
            <a:r>
              <a:rPr lang="es-ES_tradnl" altLang="es-MX" sz="1500"/>
              <a:t>Los elementos específicos que forman parte de su funcionamiento: son una relación de todos los elementos específicos que complementan el proceso administrativo.</a:t>
            </a:r>
          </a:p>
          <a:p>
            <a:pPr marL="457200" indent="-457200" eaLnBrk="1" hangingPunct="1">
              <a:lnSpc>
                <a:spcPct val="90000"/>
              </a:lnSpc>
              <a:buNone/>
            </a:pPr>
            <a:endParaRPr lang="es-ES_tradnl" altLang="es-MX" sz="1500"/>
          </a:p>
          <a:p>
            <a:pPr marL="457200" indent="-457200" algn="ctr" eaLnBrk="1" hangingPunct="1">
              <a:lnSpc>
                <a:spcPct val="90000"/>
              </a:lnSpc>
              <a:buNone/>
            </a:pPr>
            <a:r>
              <a:rPr lang="es-ES_tradnl" altLang="es-MX" sz="1500"/>
              <a:t>PROCESO ADMINISTRATIVO</a:t>
            </a:r>
          </a:p>
          <a:p>
            <a:pPr marL="457200" indent="-457200" eaLnBrk="1" hangingPunct="1">
              <a:lnSpc>
                <a:spcPct val="90000"/>
              </a:lnSpc>
              <a:buNone/>
            </a:pPr>
            <a:endParaRPr lang="es-ES_tradnl" altLang="es-MX" sz="1500"/>
          </a:p>
          <a:p>
            <a:pPr marL="457200" indent="-457200" eaLnBrk="1" hangingPunct="1">
              <a:lnSpc>
                <a:spcPct val="90000"/>
              </a:lnSpc>
              <a:buNone/>
            </a:pPr>
            <a:r>
              <a:rPr lang="es-ES_tradnl" altLang="es-MX" sz="1500" b="1"/>
              <a:t>ETAPA</a:t>
            </a:r>
            <a:r>
              <a:rPr lang="es-ES_tradnl" altLang="es-MX" sz="1500"/>
              <a:t>                                       </a:t>
            </a:r>
            <a:r>
              <a:rPr lang="es-ES_tradnl" altLang="es-MX" sz="1500" b="1"/>
              <a:t>PROPOSITO ESTRATEGICO</a:t>
            </a:r>
            <a:endParaRPr lang="es-ES_tradnl" altLang="es-MX" sz="1500"/>
          </a:p>
          <a:p>
            <a:pPr marL="457200" indent="-457200" eaLnBrk="1" hangingPunct="1">
              <a:lnSpc>
                <a:spcPct val="90000"/>
              </a:lnSpc>
              <a:buNone/>
            </a:pPr>
            <a:r>
              <a:rPr lang="es-ES_tradnl" altLang="es-MX" sz="1500"/>
              <a:t>1. PLANEACION:      Definir el marco de actuación de la organización</a:t>
            </a:r>
          </a:p>
          <a:p>
            <a:pPr marL="457200" indent="-457200" eaLnBrk="1" hangingPunct="1">
              <a:lnSpc>
                <a:spcPct val="90000"/>
              </a:lnSpc>
              <a:buNone/>
            </a:pPr>
            <a:endParaRPr lang="es-ES_tradnl" altLang="es-MX" sz="1500"/>
          </a:p>
          <a:p>
            <a:pPr marL="457200" indent="-457200" eaLnBrk="1" hangingPunct="1">
              <a:lnSpc>
                <a:spcPct val="90000"/>
              </a:lnSpc>
              <a:buNone/>
            </a:pPr>
            <a:r>
              <a:rPr lang="es-ES_tradnl" altLang="es-MX" sz="1500"/>
              <a:t>Visión</a:t>
            </a:r>
          </a:p>
          <a:p>
            <a:pPr marL="457200" indent="-457200" eaLnBrk="1" hangingPunct="1">
              <a:lnSpc>
                <a:spcPct val="90000"/>
              </a:lnSpc>
              <a:buNone/>
            </a:pPr>
            <a:r>
              <a:rPr lang="es-ES_tradnl" altLang="es-MX" sz="1500"/>
              <a:t>Misión </a:t>
            </a:r>
          </a:p>
          <a:p>
            <a:pPr marL="457200" indent="-457200" eaLnBrk="1" hangingPunct="1">
              <a:lnSpc>
                <a:spcPct val="90000"/>
              </a:lnSpc>
              <a:buNone/>
            </a:pPr>
            <a:r>
              <a:rPr lang="es-ES_tradnl" altLang="es-MX" sz="1500"/>
              <a:t>Objetivos</a:t>
            </a:r>
          </a:p>
          <a:p>
            <a:pPr marL="457200" indent="-457200" eaLnBrk="1" hangingPunct="1">
              <a:lnSpc>
                <a:spcPct val="90000"/>
              </a:lnSpc>
              <a:buNone/>
            </a:pPr>
            <a:r>
              <a:rPr lang="es-ES_tradnl" altLang="es-MX" sz="1500"/>
              <a:t>Metas</a:t>
            </a:r>
          </a:p>
          <a:p>
            <a:pPr marL="457200" indent="-457200" eaLnBrk="1" hangingPunct="1">
              <a:lnSpc>
                <a:spcPct val="90000"/>
              </a:lnSpc>
              <a:buNone/>
            </a:pPr>
            <a:r>
              <a:rPr lang="es-ES_tradnl" altLang="es-MX" sz="1500"/>
              <a:t>Estrategias/Tácticas</a:t>
            </a:r>
          </a:p>
          <a:p>
            <a:pPr marL="457200" indent="-457200" eaLnBrk="1" hangingPunct="1">
              <a:lnSpc>
                <a:spcPct val="90000"/>
              </a:lnSpc>
              <a:buNone/>
            </a:pPr>
            <a:r>
              <a:rPr lang="es-ES_tradnl" altLang="es-MX" sz="1500"/>
              <a:t>Procesos</a:t>
            </a:r>
          </a:p>
          <a:p>
            <a:pPr marL="457200" indent="-457200" eaLnBrk="1" hangingPunct="1">
              <a:lnSpc>
                <a:spcPct val="90000"/>
              </a:lnSpc>
              <a:buNone/>
            </a:pPr>
            <a:r>
              <a:rPr lang="es-ES_tradnl" altLang="es-MX" sz="1500"/>
              <a:t>Políticas</a:t>
            </a:r>
          </a:p>
          <a:p>
            <a:pPr marL="457200" indent="-457200" eaLnBrk="1" hangingPunct="1">
              <a:lnSpc>
                <a:spcPct val="90000"/>
              </a:lnSpc>
              <a:buNone/>
            </a:pPr>
            <a:endParaRPr lang="es-ES_tradnl" altLang="es-MX"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Marcador de número de diapositiva">
            <a:extLst>
              <a:ext uri="{FF2B5EF4-FFF2-40B4-BE49-F238E27FC236}">
                <a16:creationId xmlns:a16="http://schemas.microsoft.com/office/drawing/2014/main" id="{93457395-BF44-1B3E-959C-BA030FCB36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defTabSz="685800" fontAlgn="base">
              <a:spcBef>
                <a:spcPct val="0"/>
              </a:spcBef>
              <a:spcAft>
                <a:spcPct val="0"/>
              </a:spcAft>
              <a:buNone/>
            </a:pPr>
            <a:fld id="{18C010F7-8D17-4399-AD6E-9D56B21E605F}" type="slidenum">
              <a:rPr lang="es-ES_tradnl" altLang="es-MX" sz="1050" kern="1200">
                <a:solidFill>
                  <a:srgbClr val="000000"/>
                </a:solidFill>
                <a:ea typeface="+mn-ea"/>
                <a:cs typeface="+mn-cs"/>
              </a:rPr>
              <a:pPr defTabSz="685800" fontAlgn="base">
                <a:spcBef>
                  <a:spcPct val="0"/>
                </a:spcBef>
                <a:spcAft>
                  <a:spcPct val="0"/>
                </a:spcAft>
                <a:buNone/>
              </a:pPr>
              <a:t>14</a:t>
            </a:fld>
            <a:endParaRPr lang="es-ES_tradnl" altLang="es-MX" sz="1050" kern="1200">
              <a:solidFill>
                <a:srgbClr val="000000"/>
              </a:solidFill>
              <a:ea typeface="+mn-ea"/>
              <a:cs typeface="+mn-cs"/>
            </a:endParaRPr>
          </a:p>
        </p:txBody>
      </p:sp>
      <p:pic>
        <p:nvPicPr>
          <p:cNvPr id="6147" name="Picture 4" descr="Miniatura de plantilla">
            <a:hlinkClick r:id="rId2" tooltip="Miniatura de plantilla"/>
            <a:extLst>
              <a:ext uri="{FF2B5EF4-FFF2-40B4-BE49-F238E27FC236}">
                <a16:creationId xmlns:a16="http://schemas.microsoft.com/office/drawing/2014/main" id="{D37C9361-2568-8EE5-01C6-6A7372AAE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FE034470-F4E4-8AEB-BD67-5F04DF019CA2}"/>
              </a:ext>
            </a:extLst>
          </p:cNvPr>
          <p:cNvSpPr>
            <a:spLocks noGrp="1" noChangeArrowheads="1"/>
          </p:cNvSpPr>
          <p:nvPr>
            <p:ph type="body" idx="1"/>
          </p:nvPr>
        </p:nvSpPr>
        <p:spPr>
          <a:xfrm>
            <a:off x="1485900" y="141685"/>
            <a:ext cx="6172200" cy="4452938"/>
          </a:xfrm>
        </p:spPr>
        <p:txBody>
          <a:bodyPr/>
          <a:lstStyle/>
          <a:p>
            <a:pPr eaLnBrk="1" hangingPunct="1">
              <a:buFontTx/>
              <a:buNone/>
            </a:pPr>
            <a:r>
              <a:rPr lang="es-ES_tradnl" altLang="es-MX" sz="1500"/>
              <a:t>Procedimientos</a:t>
            </a:r>
          </a:p>
          <a:p>
            <a:pPr eaLnBrk="1" hangingPunct="1">
              <a:buFontTx/>
              <a:buNone/>
            </a:pPr>
            <a:r>
              <a:rPr lang="es-ES_tradnl" altLang="es-MX" sz="1500"/>
              <a:t>Programas enfoques</a:t>
            </a:r>
          </a:p>
          <a:p>
            <a:pPr eaLnBrk="1" hangingPunct="1">
              <a:buFontTx/>
              <a:buNone/>
            </a:pPr>
            <a:r>
              <a:rPr lang="es-ES_tradnl" altLang="es-MX" sz="1500"/>
              <a:t>Niveles</a:t>
            </a:r>
          </a:p>
          <a:p>
            <a:pPr eaLnBrk="1" hangingPunct="1">
              <a:buFontTx/>
              <a:buNone/>
            </a:pPr>
            <a:r>
              <a:rPr lang="es-ES_tradnl" altLang="es-MX" sz="1500"/>
              <a:t>Horizonte</a:t>
            </a:r>
          </a:p>
          <a:p>
            <a:pPr eaLnBrk="1" hangingPunct="1">
              <a:buFontTx/>
              <a:buNone/>
            </a:pPr>
            <a:endParaRPr lang="es-ES_tradnl" altLang="es-MX" sz="1500"/>
          </a:p>
          <a:p>
            <a:pPr eaLnBrk="1" hangingPunct="1">
              <a:buFontTx/>
              <a:buNone/>
            </a:pPr>
            <a:r>
              <a:rPr lang="es-ES_tradnl" altLang="es-MX" sz="1500"/>
              <a:t>2. ORGANIZACIÓN   Diseña e instrumenta la infraestructura para el 			funcionamiento de la organización</a:t>
            </a:r>
          </a:p>
          <a:p>
            <a:pPr eaLnBrk="1" hangingPunct="1">
              <a:buFontTx/>
              <a:buNone/>
            </a:pPr>
            <a:r>
              <a:rPr lang="es-ES_tradnl" altLang="es-MX" sz="1500"/>
              <a:t>Estructura organizacional</a:t>
            </a:r>
          </a:p>
          <a:p>
            <a:pPr eaLnBrk="1" hangingPunct="1">
              <a:buFontTx/>
              <a:buNone/>
            </a:pPr>
            <a:r>
              <a:rPr lang="es-ES_tradnl" altLang="es-MX" sz="1500"/>
              <a:t>División y distribución de funciones</a:t>
            </a:r>
          </a:p>
          <a:p>
            <a:pPr eaLnBrk="1" hangingPunct="1">
              <a:buFontTx/>
              <a:buNone/>
            </a:pPr>
            <a:r>
              <a:rPr lang="es-ES_tradnl" altLang="es-MX" sz="1500"/>
              <a:t>Cultura organizacional</a:t>
            </a:r>
          </a:p>
          <a:p>
            <a:pPr eaLnBrk="1" hangingPunct="1">
              <a:buFontTx/>
              <a:buNone/>
            </a:pPr>
            <a:r>
              <a:rPr lang="es-ES_tradnl" altLang="es-MX" sz="1500"/>
              <a:t>Recursos humanos</a:t>
            </a:r>
          </a:p>
          <a:p>
            <a:pPr eaLnBrk="1" hangingPunct="1">
              <a:buFontTx/>
              <a:buNone/>
            </a:pPr>
            <a:r>
              <a:rPr lang="es-ES_tradnl" altLang="es-MX" sz="1500"/>
              <a:t>Cambio organizacional</a:t>
            </a:r>
          </a:p>
          <a:p>
            <a:pPr eaLnBrk="1" hangingPunct="1">
              <a:buFontTx/>
              <a:buNone/>
            </a:pPr>
            <a:r>
              <a:rPr lang="es-ES_tradnl" altLang="es-MX" sz="1500"/>
              <a:t>Estudios administrativos</a:t>
            </a:r>
          </a:p>
          <a:p>
            <a:pPr eaLnBrk="1" hangingPunct="1">
              <a:buFontTx/>
              <a:buNone/>
            </a:pPr>
            <a:r>
              <a:rPr lang="es-ES_tradnl" altLang="es-MX" sz="1500"/>
              <a:t>Instrumentos técnicos de apoyo</a:t>
            </a:r>
          </a:p>
          <a:p>
            <a:pPr eaLnBrk="1" hangingPunct="1">
              <a:buFontTx/>
              <a:buNone/>
            </a:pPr>
            <a:endParaRPr lang="es-ES_tradnl" altLang="es-MX"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Marcador de número de diapositiva">
            <a:extLst>
              <a:ext uri="{FF2B5EF4-FFF2-40B4-BE49-F238E27FC236}">
                <a16:creationId xmlns:a16="http://schemas.microsoft.com/office/drawing/2014/main" id="{DBEA4249-9B57-93A4-AFFA-644E93FECD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defTabSz="685800" fontAlgn="base">
              <a:spcBef>
                <a:spcPct val="0"/>
              </a:spcBef>
              <a:spcAft>
                <a:spcPct val="0"/>
              </a:spcAft>
              <a:buNone/>
            </a:pPr>
            <a:fld id="{44034C74-21E7-4B88-B088-9C44EA46A14B}" type="slidenum">
              <a:rPr lang="es-ES_tradnl" altLang="es-MX" sz="1050" kern="1200">
                <a:solidFill>
                  <a:srgbClr val="000000"/>
                </a:solidFill>
                <a:ea typeface="+mn-ea"/>
                <a:cs typeface="+mn-cs"/>
              </a:rPr>
              <a:pPr defTabSz="685800" fontAlgn="base">
                <a:spcBef>
                  <a:spcPct val="0"/>
                </a:spcBef>
                <a:spcAft>
                  <a:spcPct val="0"/>
                </a:spcAft>
                <a:buNone/>
              </a:pPr>
              <a:t>15</a:t>
            </a:fld>
            <a:endParaRPr lang="es-ES_tradnl" altLang="es-MX" sz="1050" kern="1200">
              <a:solidFill>
                <a:srgbClr val="000000"/>
              </a:solidFill>
              <a:ea typeface="+mn-ea"/>
              <a:cs typeface="+mn-cs"/>
            </a:endParaRPr>
          </a:p>
        </p:txBody>
      </p:sp>
      <p:pic>
        <p:nvPicPr>
          <p:cNvPr id="7171" name="Picture 4" descr="Miniatura de plantilla">
            <a:hlinkClick r:id="rId2" tooltip="Miniatura de plantilla"/>
            <a:extLst>
              <a:ext uri="{FF2B5EF4-FFF2-40B4-BE49-F238E27FC236}">
                <a16:creationId xmlns:a16="http://schemas.microsoft.com/office/drawing/2014/main" id="{9705CFB4-6BF2-6C83-A9BE-239C07C57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C478E6FA-6E17-3E5A-050B-A422F67E3855}"/>
              </a:ext>
            </a:extLst>
          </p:cNvPr>
          <p:cNvSpPr>
            <a:spLocks noGrp="1" noChangeArrowheads="1"/>
          </p:cNvSpPr>
          <p:nvPr>
            <p:ph type="body" idx="1"/>
          </p:nvPr>
        </p:nvSpPr>
        <p:spPr>
          <a:xfrm>
            <a:off x="1485900" y="195263"/>
            <a:ext cx="6172200" cy="4399360"/>
          </a:xfrm>
        </p:spPr>
        <p:txBody>
          <a:bodyPr/>
          <a:lstStyle/>
          <a:p>
            <a:pPr eaLnBrk="1" hangingPunct="1">
              <a:lnSpc>
                <a:spcPct val="90000"/>
              </a:lnSpc>
              <a:buFontTx/>
              <a:buNone/>
            </a:pPr>
            <a:r>
              <a:rPr lang="es-ES_tradnl" altLang="es-MX" sz="1350"/>
              <a:t>3. DIRECCION    Tomar decisiones pertinentes para regular al 			      gestión de la organización</a:t>
            </a:r>
          </a:p>
          <a:p>
            <a:pPr eaLnBrk="1" hangingPunct="1">
              <a:lnSpc>
                <a:spcPct val="90000"/>
              </a:lnSpc>
              <a:buFontTx/>
              <a:buNone/>
            </a:pPr>
            <a:r>
              <a:rPr lang="es-ES_tradnl" altLang="es-MX" sz="1350"/>
              <a:t>Liderazgo</a:t>
            </a:r>
          </a:p>
          <a:p>
            <a:pPr eaLnBrk="1" hangingPunct="1">
              <a:lnSpc>
                <a:spcPct val="90000"/>
              </a:lnSpc>
              <a:buFontTx/>
              <a:buNone/>
            </a:pPr>
            <a:r>
              <a:rPr lang="es-ES_tradnl" altLang="es-MX" sz="1350"/>
              <a:t>Comunicación</a:t>
            </a:r>
          </a:p>
          <a:p>
            <a:pPr eaLnBrk="1" hangingPunct="1">
              <a:lnSpc>
                <a:spcPct val="90000"/>
              </a:lnSpc>
              <a:buFontTx/>
              <a:buNone/>
            </a:pPr>
            <a:r>
              <a:rPr lang="es-ES_tradnl" altLang="es-MX" sz="1350"/>
              <a:t>Motivación</a:t>
            </a:r>
          </a:p>
          <a:p>
            <a:pPr eaLnBrk="1" hangingPunct="1">
              <a:lnSpc>
                <a:spcPct val="90000"/>
              </a:lnSpc>
              <a:buFontTx/>
              <a:buNone/>
            </a:pPr>
            <a:r>
              <a:rPr lang="es-ES_tradnl" altLang="es-MX" sz="1350"/>
              <a:t>Grupos y equipos d trabajo</a:t>
            </a:r>
          </a:p>
          <a:p>
            <a:pPr eaLnBrk="1" hangingPunct="1">
              <a:lnSpc>
                <a:spcPct val="90000"/>
              </a:lnSpc>
              <a:buFontTx/>
              <a:buNone/>
            </a:pPr>
            <a:r>
              <a:rPr lang="es-ES_tradnl" altLang="es-MX" sz="1350"/>
              <a:t>Manejo del estrés, el conflicto y la crisis</a:t>
            </a:r>
          </a:p>
          <a:p>
            <a:pPr eaLnBrk="1" hangingPunct="1">
              <a:lnSpc>
                <a:spcPct val="90000"/>
              </a:lnSpc>
              <a:buFontTx/>
              <a:buNone/>
            </a:pPr>
            <a:r>
              <a:rPr lang="es-ES_tradnl" altLang="es-MX" sz="1350"/>
              <a:t>Tecnología de la información</a:t>
            </a:r>
          </a:p>
          <a:p>
            <a:pPr eaLnBrk="1" hangingPunct="1">
              <a:lnSpc>
                <a:spcPct val="90000"/>
              </a:lnSpc>
              <a:buFontTx/>
              <a:buNone/>
            </a:pPr>
            <a:r>
              <a:rPr lang="es-ES_tradnl" altLang="es-MX" sz="1350"/>
              <a:t>Toma de decisiones</a:t>
            </a:r>
          </a:p>
          <a:p>
            <a:pPr eaLnBrk="1" hangingPunct="1">
              <a:lnSpc>
                <a:spcPct val="90000"/>
              </a:lnSpc>
              <a:buFontTx/>
              <a:buNone/>
            </a:pPr>
            <a:r>
              <a:rPr lang="es-ES_tradnl" altLang="es-MX" sz="1350"/>
              <a:t>Creatividad e innovación</a:t>
            </a:r>
          </a:p>
          <a:p>
            <a:pPr eaLnBrk="1" hangingPunct="1">
              <a:lnSpc>
                <a:spcPct val="90000"/>
              </a:lnSpc>
              <a:buFontTx/>
              <a:buNone/>
            </a:pPr>
            <a:endParaRPr lang="es-ES_tradnl" altLang="es-MX" sz="1350"/>
          </a:p>
          <a:p>
            <a:pPr eaLnBrk="1" hangingPunct="1">
              <a:lnSpc>
                <a:spcPct val="90000"/>
              </a:lnSpc>
              <a:buFontTx/>
              <a:buNone/>
            </a:pPr>
            <a:r>
              <a:rPr lang="es-ES_tradnl" altLang="es-MX" sz="1350"/>
              <a:t>4. CONTROL  Medición del progreso de las acciones en función del      	          desempeño</a:t>
            </a:r>
          </a:p>
          <a:p>
            <a:pPr eaLnBrk="1" hangingPunct="1">
              <a:lnSpc>
                <a:spcPct val="90000"/>
              </a:lnSpc>
              <a:buFontTx/>
              <a:buNone/>
            </a:pPr>
            <a:r>
              <a:rPr lang="es-ES_tradnl" altLang="es-MX" sz="1350"/>
              <a:t>Naturaleza</a:t>
            </a:r>
          </a:p>
          <a:p>
            <a:pPr eaLnBrk="1" hangingPunct="1">
              <a:lnSpc>
                <a:spcPct val="90000"/>
              </a:lnSpc>
              <a:buFontTx/>
              <a:buNone/>
            </a:pPr>
            <a:r>
              <a:rPr lang="es-ES_tradnl" altLang="es-MX" sz="1350"/>
              <a:t>Sistemas niveles</a:t>
            </a:r>
          </a:p>
          <a:p>
            <a:pPr eaLnBrk="1" hangingPunct="1">
              <a:lnSpc>
                <a:spcPct val="90000"/>
              </a:lnSpc>
              <a:buFontTx/>
              <a:buNone/>
            </a:pPr>
            <a:r>
              <a:rPr lang="es-ES_tradnl" altLang="es-MX" sz="1350"/>
              <a:t>Proceso</a:t>
            </a:r>
          </a:p>
          <a:p>
            <a:pPr eaLnBrk="1" hangingPunct="1">
              <a:lnSpc>
                <a:spcPct val="90000"/>
              </a:lnSpc>
              <a:buFontTx/>
              <a:buNone/>
            </a:pPr>
            <a:r>
              <a:rPr lang="es-ES_tradnl" altLang="es-MX" sz="1350"/>
              <a:t>Áreas de aplicación</a:t>
            </a:r>
          </a:p>
          <a:p>
            <a:pPr eaLnBrk="1" hangingPunct="1">
              <a:lnSpc>
                <a:spcPct val="90000"/>
              </a:lnSpc>
              <a:buFontTx/>
              <a:buNone/>
            </a:pPr>
            <a:r>
              <a:rPr lang="es-ES_tradnl" altLang="es-MX" sz="1350"/>
              <a:t>Herramientas</a:t>
            </a:r>
          </a:p>
          <a:p>
            <a:pPr eaLnBrk="1" hangingPunct="1">
              <a:lnSpc>
                <a:spcPct val="90000"/>
              </a:lnSpc>
              <a:buFontTx/>
              <a:buNone/>
            </a:pPr>
            <a:r>
              <a:rPr lang="es-ES_tradnl" altLang="es-MX" sz="1350"/>
              <a:t>Calidad</a:t>
            </a:r>
          </a:p>
          <a:p>
            <a:pPr eaLnBrk="1" hangingPunct="1">
              <a:lnSpc>
                <a:spcPct val="90000"/>
              </a:lnSpc>
              <a:buFontTx/>
              <a:buNone/>
            </a:pPr>
            <a:endParaRPr lang="es-ES_tradnl" altLang="es-MX" sz="1350"/>
          </a:p>
          <a:p>
            <a:pPr eaLnBrk="1" hangingPunct="1">
              <a:lnSpc>
                <a:spcPct val="90000"/>
              </a:lnSpc>
              <a:buFontTx/>
              <a:buNone/>
            </a:pPr>
            <a:endParaRPr lang="es-ES_tradnl" altLang="es-MX" sz="1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E546CAC-683E-AA84-39B3-501F81CFBF6E}"/>
              </a:ext>
            </a:extLst>
          </p:cNvPr>
          <p:cNvSpPr>
            <a:spLocks noGrp="1"/>
          </p:cNvSpPr>
          <p:nvPr>
            <p:ph type="sldNum" sz="quarter" idx="4294967295"/>
          </p:nvPr>
        </p:nvSpPr>
        <p:spPr>
          <a:xfrm>
            <a:off x="7010400" y="4684713"/>
            <a:ext cx="2133600" cy="357187"/>
          </a:xfrm>
          <a:prstGeom prst="rect">
            <a:avLst/>
          </a:prstGeom>
        </p:spPr>
        <p:txBody>
          <a:bodyPr/>
          <a:lstStyle/>
          <a:p>
            <a:pPr>
              <a:defRPr/>
            </a:pPr>
            <a:fld id="{1FC70D41-F45F-4624-AEF0-9C576243A4FF}" type="slidenum">
              <a:rPr lang="es-ES_tradnl" altLang="es-MX" smtClean="0"/>
              <a:pPr>
                <a:defRPr/>
              </a:pPr>
              <a:t>16</a:t>
            </a:fld>
            <a:endParaRPr lang="es-ES_tradnl" altLang="es-MX"/>
          </a:p>
        </p:txBody>
      </p:sp>
      <p:pic>
        <p:nvPicPr>
          <p:cNvPr id="6" name="Imagen 5">
            <a:extLst>
              <a:ext uri="{FF2B5EF4-FFF2-40B4-BE49-F238E27FC236}">
                <a16:creationId xmlns:a16="http://schemas.microsoft.com/office/drawing/2014/main" id="{88C05372-47C8-1780-1457-8AC5BCC00213}"/>
              </a:ext>
            </a:extLst>
          </p:cNvPr>
          <p:cNvPicPr>
            <a:picLocks noChangeAspect="1"/>
          </p:cNvPicPr>
          <p:nvPr/>
        </p:nvPicPr>
        <p:blipFill>
          <a:blip r:embed="rId2"/>
          <a:stretch>
            <a:fillRect/>
          </a:stretch>
        </p:blipFill>
        <p:spPr>
          <a:xfrm>
            <a:off x="539552" y="123478"/>
            <a:ext cx="7920880" cy="4918421"/>
          </a:xfrm>
          <a:prstGeom prst="rect">
            <a:avLst/>
          </a:prstGeom>
        </p:spPr>
      </p:pic>
    </p:spTree>
    <p:extLst>
      <p:ext uri="{BB962C8B-B14F-4D97-AF65-F5344CB8AC3E}">
        <p14:creationId xmlns:p14="http://schemas.microsoft.com/office/powerpoint/2010/main" val="224083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Shape 141"/>
          <p:cNvSpPr/>
          <p:nvPr/>
        </p:nvSpPr>
        <p:spPr>
          <a:xfrm>
            <a:off x="2572050" y="0"/>
            <a:ext cx="3999899"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42" name="Shape 142"/>
          <p:cNvSpPr txBox="1">
            <a:spLocks noGrp="1"/>
          </p:cNvSpPr>
          <p:nvPr>
            <p:ph type="ctrTitle" idx="4294967295"/>
          </p:nvPr>
        </p:nvSpPr>
        <p:spPr>
          <a:xfrm>
            <a:off x="2572050" y="123478"/>
            <a:ext cx="4160189" cy="4824536"/>
          </a:xfrm>
          <a:prstGeom prst="rect">
            <a:avLst/>
          </a:prstGeom>
        </p:spPr>
        <p:txBody>
          <a:bodyPr lIns="91425" tIns="91425" rIns="91425" bIns="91425" anchor="b" anchorCtr="0">
            <a:noAutofit/>
          </a:bodyPr>
          <a:lstStyle/>
          <a:p>
            <a:br>
              <a:rPr lang="es-MX" sz="1600" b="0" dirty="0"/>
            </a:br>
            <a:r>
              <a:rPr lang="es-MX" sz="1600" b="0" dirty="0"/>
              <a:t>A continuación explicamos en qué consiste cada uno de ellos: </a:t>
            </a:r>
            <a:br>
              <a:rPr lang="es-MX" sz="1600" b="0" dirty="0"/>
            </a:br>
            <a:br>
              <a:rPr lang="es-MX" sz="1600" b="0" dirty="0"/>
            </a:br>
            <a:r>
              <a:rPr lang="es-MX" sz="1600" b="0" dirty="0"/>
              <a:t>1. Control. Plantear los objetivos sustentados en este criterio, sirve para garantizar el cumplimiento de las metas de la organización. </a:t>
            </a:r>
            <a:br>
              <a:rPr lang="es-MX" sz="1600" b="0" dirty="0"/>
            </a:br>
            <a:br>
              <a:rPr lang="es-MX" sz="1600" b="0" dirty="0"/>
            </a:br>
            <a:r>
              <a:rPr lang="es-MX" sz="1600" b="0" dirty="0"/>
              <a:t>2. Productividad. Desde este criterio, se aprecia el que un proceso o área arroje mejores resultados, es decir, haga más con menos.</a:t>
            </a:r>
            <a:br>
              <a:rPr lang="es-MX" sz="1600" b="0" dirty="0"/>
            </a:br>
            <a:r>
              <a:rPr lang="es-MX" sz="1600" b="0" dirty="0"/>
              <a:t> </a:t>
            </a:r>
            <a:br>
              <a:rPr lang="es-MX" sz="1600" b="0" dirty="0"/>
            </a:br>
            <a:r>
              <a:rPr lang="es-MX" sz="1600" b="0" dirty="0"/>
              <a:t>3. Organización. De acuerdo con este criterio, los objetivos contemplan que cada quien realice sus funciones correspondientes y que no haya actividades sin un responsable. </a:t>
            </a:r>
            <a:br>
              <a:rPr lang="es-MX" sz="1600" b="0" dirty="0"/>
            </a:br>
            <a:endParaRPr lang="en"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4" name="3 Título"/>
          <p:cNvSpPr>
            <a:spLocks noGrp="1"/>
          </p:cNvSpPr>
          <p:nvPr>
            <p:ph type="title"/>
          </p:nvPr>
        </p:nvSpPr>
        <p:spPr>
          <a:xfrm>
            <a:off x="2555776" y="1"/>
            <a:ext cx="6408712" cy="4731990"/>
          </a:xfrm>
        </p:spPr>
        <p:txBody>
          <a:bodyPr/>
          <a:lstStyle/>
          <a:p>
            <a:br>
              <a:rPr lang="es-MX" b="0" dirty="0"/>
            </a:br>
            <a:br>
              <a:rPr lang="es-MX" b="0" dirty="0"/>
            </a:br>
            <a:r>
              <a:rPr lang="es-MX" b="0" dirty="0"/>
              <a:t>4. Servicio. Con base en este criterio se plantean objetivos vinculados con la atención y satisfacción del cliente, tanto interno como externo. </a:t>
            </a:r>
            <a:br>
              <a:rPr lang="es-MX" b="0" dirty="0"/>
            </a:br>
            <a:br>
              <a:rPr lang="es-MX" b="0" dirty="0"/>
            </a:br>
            <a:r>
              <a:rPr lang="es-MX" b="0" dirty="0"/>
              <a:t>5. Calidad. Este criterio implica tener claras las expectativas de la organización. </a:t>
            </a:r>
            <a:br>
              <a:rPr lang="es-MX" b="0" dirty="0"/>
            </a:br>
            <a:br>
              <a:rPr lang="es-MX" b="0" dirty="0"/>
            </a:br>
            <a:r>
              <a:rPr lang="es-MX" b="0" dirty="0"/>
              <a:t>6. La toma de decisiones. Es una constante en la organización. Tomar decisiones que amortigüen o minimicen los riesgos es imprescindible para su buen funcionamiento. Este criterio implica que la información recopilada </a:t>
            </a:r>
            <a:br>
              <a:rPr lang="es-MX" b="0" dirty="0"/>
            </a:br>
            <a:endParaRPr lang="es-MX" dirty="0"/>
          </a:p>
        </p:txBody>
      </p:sp>
      <p:sp>
        <p:nvSpPr>
          <p:cNvPr id="159" name="Shape 159"/>
          <p:cNvSpPr txBox="1">
            <a:spLocks noGrp="1"/>
          </p:cNvSpPr>
          <p:nvPr>
            <p:ph type="body" idx="1"/>
          </p:nvPr>
        </p:nvSpPr>
        <p:spPr>
          <a:xfrm>
            <a:off x="2555776" y="195486"/>
            <a:ext cx="6065774" cy="443908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endParaRPr dirty="0"/>
          </a:p>
          <a:p>
            <a:pPr lv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5" name="4 Marcador de texto"/>
          <p:cNvSpPr>
            <a:spLocks noGrp="1"/>
          </p:cNvSpPr>
          <p:nvPr>
            <p:ph type="body" idx="1"/>
          </p:nvPr>
        </p:nvSpPr>
        <p:spPr>
          <a:xfrm>
            <a:off x="2483768" y="123478"/>
            <a:ext cx="6660232" cy="4896543"/>
          </a:xfrm>
        </p:spPr>
        <p:txBody>
          <a:bodyPr/>
          <a:lstStyle/>
          <a:p>
            <a:endParaRPr lang="es-MX" sz="1600" dirty="0"/>
          </a:p>
          <a:p>
            <a:pPr>
              <a:buNone/>
            </a:pPr>
            <a:r>
              <a:rPr lang="es-MX" sz="1600" b="1" i="1" dirty="0"/>
              <a:t>¿Qué define y abarca el alcance dentro de la consultoría administrativa? </a:t>
            </a:r>
          </a:p>
          <a:p>
            <a:pPr>
              <a:buNone/>
            </a:pPr>
            <a:endParaRPr lang="es-MX" sz="1600" dirty="0"/>
          </a:p>
          <a:p>
            <a:pPr>
              <a:buNone/>
            </a:pPr>
            <a:r>
              <a:rPr lang="es-MX" sz="1600" dirty="0"/>
              <a:t>Puede abarcar desde un área o departamento hasta la totalidad de la empresa, en el que se tendrá que descubrir y analizar todo su funcionamiento administrativo. </a:t>
            </a:r>
          </a:p>
          <a:p>
            <a:pPr>
              <a:buNone/>
            </a:pPr>
            <a:endParaRPr lang="es-MX" sz="1600" dirty="0"/>
          </a:p>
          <a:p>
            <a:pPr>
              <a:buNone/>
            </a:pPr>
            <a:r>
              <a:rPr lang="es-MX" sz="1600" dirty="0"/>
              <a:t>Además, incluye: aspectos de su estructura organizacional, niveles jerárquicos, relaciones interpersonales, operaciones, estándares de desempeño, desarrollo tecnológico, entre otros.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483768" y="123478"/>
            <a:ext cx="6480720" cy="4511097"/>
          </a:xfrm>
        </p:spPr>
        <p:txBody>
          <a:bodyPr/>
          <a:lstStyle/>
          <a:p>
            <a:pPr>
              <a:buNone/>
            </a:pPr>
            <a:endParaRPr lang="es-MX" sz="1600" b="1" dirty="0"/>
          </a:p>
          <a:p>
            <a:pPr>
              <a:buNone/>
            </a:pPr>
            <a:endParaRPr lang="es-MX" sz="1600" b="1" dirty="0"/>
          </a:p>
          <a:p>
            <a:pPr>
              <a:buNone/>
            </a:pPr>
            <a:r>
              <a:rPr lang="es-MX" sz="1600" b="1" dirty="0"/>
              <a:t>Funciones a desarrollar</a:t>
            </a:r>
          </a:p>
          <a:p>
            <a:pPr>
              <a:buNone/>
            </a:pPr>
            <a:endParaRPr lang="es-MX" sz="1600" dirty="0"/>
          </a:p>
          <a:p>
            <a:pPr>
              <a:buNone/>
            </a:pPr>
            <a:r>
              <a:rPr lang="es-MX" sz="1600" dirty="0"/>
              <a:t>1. Investigación constante de planes y objetivos.</a:t>
            </a:r>
          </a:p>
          <a:p>
            <a:pPr>
              <a:buNone/>
            </a:pPr>
            <a:r>
              <a:rPr lang="es-MX" sz="1600" dirty="0"/>
              <a:t>2. Estudio de las políticas y sus prácticas.</a:t>
            </a:r>
          </a:p>
          <a:p>
            <a:pPr>
              <a:buNone/>
            </a:pPr>
            <a:r>
              <a:rPr lang="es-MX" sz="1600" dirty="0"/>
              <a:t>3. Revisión constante de la estructura orgánica.</a:t>
            </a:r>
          </a:p>
          <a:p>
            <a:pPr>
              <a:buNone/>
            </a:pPr>
            <a:r>
              <a:rPr lang="es-MX" sz="1600" dirty="0"/>
              <a:t>4. Estudio constante de las operaciones de la empresa.</a:t>
            </a:r>
          </a:p>
          <a:p>
            <a:pPr>
              <a:buNone/>
            </a:pPr>
            <a:r>
              <a:rPr lang="es-MX" sz="1600" dirty="0"/>
              <a:t>5. Analizar la eficiencia de la utilización de recursos humanos materiales.</a:t>
            </a:r>
          </a:p>
          <a:p>
            <a:pPr>
              <a:buNone/>
            </a:pPr>
            <a:r>
              <a:rPr lang="es-MX" sz="1600" dirty="0"/>
              <a:t>6. Revisión constante del equilibrio de las cargas de trabajo.</a:t>
            </a:r>
          </a:p>
          <a:p>
            <a:pPr>
              <a:buNone/>
            </a:pPr>
            <a:r>
              <a:rPr lang="es-MX" sz="1600" dirty="0"/>
              <a:t>7. Revisión de los métodos de control.</a:t>
            </a:r>
          </a:p>
        </p:txBody>
      </p:sp>
    </p:spTree>
    <p:extLst>
      <p:ext uri="{BB962C8B-B14F-4D97-AF65-F5344CB8AC3E}">
        <p14:creationId xmlns:p14="http://schemas.microsoft.com/office/powerpoint/2010/main" val="236782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107504" y="1923678"/>
            <a:ext cx="8856983" cy="1296144"/>
          </a:xfrm>
        </p:spPr>
        <p:txBody>
          <a:bodyPr/>
          <a:lstStyle/>
          <a:p>
            <a:pPr algn="l">
              <a:buNone/>
            </a:pPr>
            <a:r>
              <a:rPr lang="es-MX" i="0" dirty="0"/>
              <a:t>Para efectuar la consultoría administrativa hay que tener en cuenta tres aspectos principales:</a:t>
            </a:r>
          </a:p>
          <a:p>
            <a:pPr algn="l">
              <a:buNone/>
            </a:pPr>
            <a:endParaRPr lang="es-MX" i="0" dirty="0"/>
          </a:p>
          <a:p>
            <a:pPr algn="l">
              <a:buNone/>
            </a:pPr>
            <a:r>
              <a:rPr lang="es-MX" dirty="0"/>
              <a:t>a) Un proyecto que incluya el propósito y los recursos (humanos, materiales y técnicos).</a:t>
            </a:r>
          </a:p>
          <a:p>
            <a:pPr algn="l">
              <a:buNone/>
            </a:pPr>
            <a:r>
              <a:rPr lang="es-MX" dirty="0"/>
              <a:t>b) El tiempo requerido.</a:t>
            </a:r>
          </a:p>
          <a:p>
            <a:pPr algn="l">
              <a:buNone/>
            </a:pPr>
            <a:r>
              <a:rPr lang="es-MX" dirty="0"/>
              <a:t>c) El dinero de que se dispone</a:t>
            </a:r>
          </a:p>
        </p:txBody>
      </p:sp>
    </p:spTree>
    <p:extLst>
      <p:ext uri="{BB962C8B-B14F-4D97-AF65-F5344CB8AC3E}">
        <p14:creationId xmlns:p14="http://schemas.microsoft.com/office/powerpoint/2010/main" val="76099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lstStyle/>
          <a:p>
            <a:r>
              <a:rPr lang="es-MX" dirty="0"/>
              <a:t>El proyecto de la consultoría</a:t>
            </a:r>
          </a:p>
        </p:txBody>
      </p:sp>
      <p:sp>
        <p:nvSpPr>
          <p:cNvPr id="13" name="12 Marcador de texto"/>
          <p:cNvSpPr>
            <a:spLocks noGrp="1"/>
          </p:cNvSpPr>
          <p:nvPr>
            <p:ph type="body" idx="2"/>
          </p:nvPr>
        </p:nvSpPr>
        <p:spPr>
          <a:xfrm>
            <a:off x="2339752" y="771550"/>
            <a:ext cx="6696744" cy="3863025"/>
          </a:xfrm>
        </p:spPr>
        <p:txBody>
          <a:bodyPr/>
          <a:lstStyle/>
          <a:p>
            <a:pPr>
              <a:buNone/>
            </a:pPr>
            <a:r>
              <a:rPr lang="es-MX" dirty="0"/>
              <a:t>El proyecto implicará una responsabilidad compartida entre el cliente y el consultor</a:t>
            </a:r>
          </a:p>
          <a:p>
            <a:pPr>
              <a:buNone/>
            </a:pPr>
            <a:endParaRPr lang="es-MX" dirty="0"/>
          </a:p>
          <a:p>
            <a:pPr>
              <a:buNone/>
            </a:pPr>
            <a:r>
              <a:rPr lang="es-MX" dirty="0"/>
              <a:t>De esta relación se derivará que los funcionarios y subordinados involucrados conozcan y entiendan:</a:t>
            </a:r>
          </a:p>
          <a:p>
            <a:pPr>
              <a:buNone/>
            </a:pPr>
            <a:endParaRPr lang="es-MX" dirty="0"/>
          </a:p>
          <a:p>
            <a:pPr marL="285750" indent="-285750">
              <a:buFont typeface="Arial" pitchFamily="34" charset="0"/>
              <a:buChar char="•"/>
            </a:pPr>
            <a:r>
              <a:rPr lang="es-MX" dirty="0"/>
              <a:t>La actividad que se va a realizar</a:t>
            </a:r>
          </a:p>
          <a:p>
            <a:pPr marL="285750" indent="-285750">
              <a:buFont typeface="Arial" pitchFamily="34" charset="0"/>
              <a:buChar char="•"/>
            </a:pPr>
            <a:r>
              <a:rPr lang="es-MX" dirty="0"/>
              <a:t>Por qué se va a hacer</a:t>
            </a:r>
          </a:p>
          <a:p>
            <a:pPr marL="285750" indent="-285750">
              <a:buFont typeface="Arial" pitchFamily="34" charset="0"/>
              <a:buChar char="•"/>
            </a:pPr>
            <a:r>
              <a:rPr lang="es-MX" dirty="0"/>
              <a:t>El plazo disponible para su realización</a:t>
            </a:r>
          </a:p>
          <a:p>
            <a:pPr marL="285750" indent="-285750">
              <a:buFont typeface="Arial" pitchFamily="34" charset="0"/>
              <a:buChar char="•"/>
            </a:pPr>
            <a:r>
              <a:rPr lang="es-MX" dirty="0"/>
              <a:t>El alcance de la actividad y</a:t>
            </a:r>
          </a:p>
          <a:p>
            <a:pPr marL="285750" indent="-285750">
              <a:buFont typeface="Arial" pitchFamily="34" charset="0"/>
              <a:buChar char="•"/>
            </a:pPr>
            <a:r>
              <a:rPr lang="es-MX" dirty="0"/>
              <a:t>Los objetivos que se persiguen, etc.</a:t>
            </a:r>
          </a:p>
          <a:p>
            <a:pPr>
              <a:buNone/>
            </a:pPr>
            <a:endParaRPr lang="es-MX" dirty="0"/>
          </a:p>
        </p:txBody>
      </p:sp>
    </p:spTree>
    <p:extLst>
      <p:ext uri="{BB962C8B-B14F-4D97-AF65-F5344CB8AC3E}">
        <p14:creationId xmlns:p14="http://schemas.microsoft.com/office/powerpoint/2010/main" val="412353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texto"/>
          <p:cNvSpPr>
            <a:spLocks noGrp="1"/>
          </p:cNvSpPr>
          <p:nvPr>
            <p:ph type="body" idx="1"/>
          </p:nvPr>
        </p:nvSpPr>
        <p:spPr>
          <a:xfrm>
            <a:off x="2483768" y="1"/>
            <a:ext cx="6480719" cy="4925524"/>
          </a:xfrm>
        </p:spPr>
        <p:txBody>
          <a:bodyPr/>
          <a:lstStyle/>
          <a:p>
            <a:pPr>
              <a:buNone/>
            </a:pPr>
            <a:r>
              <a:rPr lang="es-MX" sz="1600" dirty="0"/>
              <a:t>El procedimiento para la elaboración del proyecto se cita a continuación:</a:t>
            </a:r>
          </a:p>
          <a:p>
            <a:pPr>
              <a:buNone/>
            </a:pPr>
            <a:endParaRPr lang="es-MX" sz="1600" dirty="0"/>
          </a:p>
          <a:p>
            <a:pPr>
              <a:buNone/>
            </a:pPr>
            <a:r>
              <a:rPr lang="es-MX" sz="1600" dirty="0"/>
              <a:t>a) Establecimiento del objetivo perseguido. El consultor deberá colaborar con la empresa para su formulación, el cual será por escrito para determinar sólo cosas factibles.</a:t>
            </a:r>
          </a:p>
          <a:p>
            <a:pPr>
              <a:buNone/>
            </a:pPr>
            <a:endParaRPr lang="es-MX" sz="1600" dirty="0"/>
          </a:p>
          <a:p>
            <a:pPr>
              <a:buNone/>
            </a:pPr>
            <a:r>
              <a:rPr lang="es-MX" sz="1600" dirty="0"/>
              <a:t>Este paso se derivará de un estudio preliminar que permitirá considerar alternativas iniciales de solución y pensar en las técnicas administrativas requeridas.</a:t>
            </a:r>
          </a:p>
          <a:p>
            <a:pPr>
              <a:buNone/>
            </a:pPr>
            <a:endParaRPr lang="es-MX" sz="1600" dirty="0"/>
          </a:p>
          <a:p>
            <a:pPr>
              <a:buNone/>
            </a:pPr>
            <a:r>
              <a:rPr lang="es-MX" sz="1600" dirty="0"/>
              <a:t>b) La planeación de las operaciones representa la determinación de los recursos requeridos y su orden de aplicación en cada una de las actividades del proyecto, así como la elaboración de un programa al que tendrán que ajustarse en función de los objetivos y tiempo de duración</a:t>
            </a:r>
            <a:r>
              <a:rPr lang="es-MX" sz="2000" dirty="0"/>
              <a:t>.</a:t>
            </a:r>
          </a:p>
          <a:p>
            <a:pPr>
              <a:buNone/>
            </a:pPr>
            <a:endParaRPr lang="es-MX" sz="2000" dirty="0"/>
          </a:p>
          <a:p>
            <a:pPr>
              <a:buNone/>
            </a:pPr>
            <a:endParaRPr lang="es-MX" sz="2000" dirty="0"/>
          </a:p>
        </p:txBody>
      </p:sp>
    </p:spTree>
    <p:extLst>
      <p:ext uri="{BB962C8B-B14F-4D97-AF65-F5344CB8AC3E}">
        <p14:creationId xmlns:p14="http://schemas.microsoft.com/office/powerpoint/2010/main" val="50954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483768" y="51471"/>
            <a:ext cx="6480720" cy="4874054"/>
          </a:xfrm>
        </p:spPr>
        <p:txBody>
          <a:bodyPr/>
          <a:lstStyle/>
          <a:p>
            <a:pPr>
              <a:buNone/>
            </a:pPr>
            <a:r>
              <a:rPr lang="es-MX" sz="1600" dirty="0"/>
              <a:t>c) La “carta propuesta” es el documento formal mediante el cual el consultor propone los términos en que prestará sus servicios a la empresa o cliente. </a:t>
            </a:r>
          </a:p>
          <a:p>
            <a:pPr>
              <a:buNone/>
            </a:pPr>
            <a:endParaRPr lang="es-MX" sz="1600" dirty="0"/>
          </a:p>
          <a:p>
            <a:pPr>
              <a:buNone/>
            </a:pPr>
            <a:r>
              <a:rPr lang="es-MX" sz="1600" dirty="0"/>
              <a:t>Debe contener los siguientes puntos:</a:t>
            </a:r>
          </a:p>
          <a:p>
            <a:pPr>
              <a:buNone/>
            </a:pPr>
            <a:endParaRPr lang="es-MX" sz="1600" dirty="0"/>
          </a:p>
          <a:p>
            <a:pPr>
              <a:buNone/>
            </a:pPr>
            <a:r>
              <a:rPr lang="es-MX" sz="1600" dirty="0"/>
              <a:t>·  Antecedentes y definición del problema, de acuerdo con el estudio preliminar.</a:t>
            </a:r>
          </a:p>
          <a:p>
            <a:pPr>
              <a:buNone/>
            </a:pPr>
            <a:r>
              <a:rPr lang="es-MX" sz="1600" dirty="0"/>
              <a:t>·  Objetivos y beneficios esperados del servicio.</a:t>
            </a:r>
          </a:p>
          <a:p>
            <a:pPr>
              <a:buNone/>
            </a:pPr>
            <a:r>
              <a:rPr lang="es-MX" sz="1600" dirty="0"/>
              <a:t>·  Programación y alcance del trabajo del consultor.</a:t>
            </a:r>
          </a:p>
          <a:p>
            <a:pPr>
              <a:buNone/>
            </a:pPr>
            <a:r>
              <a:rPr lang="es-MX" sz="1600" dirty="0"/>
              <a:t>·  La colaboración o participación del personal de la empresa.</a:t>
            </a:r>
          </a:p>
          <a:p>
            <a:pPr>
              <a:buNone/>
            </a:pPr>
            <a:r>
              <a:rPr lang="es-MX" sz="1600" dirty="0"/>
              <a:t>·  Honorarios y la forma en que se cobrarán.</a:t>
            </a:r>
          </a:p>
          <a:p>
            <a:pPr>
              <a:buNone/>
            </a:pPr>
            <a:endParaRPr lang="es-MX" sz="1600" dirty="0"/>
          </a:p>
          <a:p>
            <a:pPr>
              <a:buNone/>
            </a:pPr>
            <a:r>
              <a:rPr lang="es-MX" sz="1600" dirty="0"/>
              <a:t>Una vez aprobada la “carta propuesta”, se inicia el trabajo detallado de las áreas comprendidas en el proyecto. </a:t>
            </a:r>
          </a:p>
          <a:p>
            <a:pPr>
              <a:buNone/>
            </a:pPr>
            <a:endParaRPr lang="es-MX" sz="1600" dirty="0"/>
          </a:p>
          <a:p>
            <a:pPr>
              <a:buNone/>
            </a:pPr>
            <a:endParaRPr lang="es-MX" sz="1600" dirty="0"/>
          </a:p>
        </p:txBody>
      </p:sp>
    </p:spTree>
    <p:extLst>
      <p:ext uri="{BB962C8B-B14F-4D97-AF65-F5344CB8AC3E}">
        <p14:creationId xmlns:p14="http://schemas.microsoft.com/office/powerpoint/2010/main" val="3284352031"/>
      </p:ext>
    </p:extLst>
  </p:cSld>
  <p:clrMapOvr>
    <a:masterClrMapping/>
  </p:clrMapOvr>
</p:sld>
</file>

<file path=ppt/theme/theme1.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955</Words>
  <Application>Microsoft Office PowerPoint</Application>
  <PresentationFormat>Presentación en pantalla (16:9)</PresentationFormat>
  <Paragraphs>109</Paragraphs>
  <Slides>16</Slides>
  <Notes>5</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16</vt:i4>
      </vt:variant>
    </vt:vector>
  </HeadingPairs>
  <TitlesOfParts>
    <vt:vector size="22" baseType="lpstr">
      <vt:lpstr>Arial</vt:lpstr>
      <vt:lpstr>Georgia</vt:lpstr>
      <vt:lpstr>Muli</vt:lpstr>
      <vt:lpstr>Banquo template</vt:lpstr>
      <vt:lpstr>Banquo template</vt:lpstr>
      <vt:lpstr>Diseño predeterminado</vt:lpstr>
      <vt:lpstr>Presentación de PowerPoint</vt:lpstr>
      <vt:lpstr> A continuación explicamos en qué consiste cada uno de ellos:   1. Control. Plantear los objetivos sustentados en este criterio, sirve para garantizar el cumplimiento de las metas de la organización.   2. Productividad. Desde este criterio, se aprecia el que un proceso o área arroje mejores resultados, es decir, haga más con menos.   3. Organización. De acuerdo con este criterio, los objetivos contemplan que cada quien realice sus funciones correspondientes y que no haya actividades sin un responsable.  </vt:lpstr>
      <vt:lpstr>  4. Servicio. Con base en este criterio se plantean objetivos vinculados con la atención y satisfacción del cliente, tanto interno como externo.   5. Calidad. Este criterio implica tener claras las expectativas de la organización.   6. La toma de decisiones. Es una constante en la organización. Tomar decisiones que amortigüen o minimicen los riesgos es imprescindible para su buen funcionamiento. Este criterio implica que la información recopilada  </vt:lpstr>
      <vt:lpstr>Presentación de PowerPoint</vt:lpstr>
      <vt:lpstr>Presentación de PowerPoint</vt:lpstr>
      <vt:lpstr>Presentación de PowerPoint</vt:lpstr>
      <vt:lpstr>El proyecto de la consultoría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dc:title>
  <dc:creator>"Lupita Patiño" &lt;patino.ramos.asociados@gmail.com&gt;</dc:creator>
  <cp:lastModifiedBy>Ma. Guadalupe Patiño Ramos</cp:lastModifiedBy>
  <cp:revision>46</cp:revision>
  <dcterms:modified xsi:type="dcterms:W3CDTF">2026-01-19T21:53:02Z</dcterms:modified>
</cp:coreProperties>
</file>