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</p:sldIdLst>
  <p:sldSz cy="10287000" cx="18288000"/>
  <p:notesSz cx="6858000" cy="9144000"/>
  <p:embeddedFontLst>
    <p:embeddedFont>
      <p:font typeface="Open Sans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3" roundtripDataSignature="AMtx7mhjfLsu5n2do8s4rg+DKws/JjhX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80CF519-E78B-4F77-A626-0B2F5F0935BE}">
  <a:tblStyle styleId="{E80CF519-E78B-4F77-A626-0B2F5F0935B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italic.fntdata"/><Relationship Id="rId10" Type="http://schemas.openxmlformats.org/officeDocument/2006/relationships/font" Target="fonts/OpenSans-bold.fntdata"/><Relationship Id="rId13" Type="http://customschemas.google.com/relationships/presentationmetadata" Target="metadata"/><Relationship Id="rId12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Open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 txBox="1"/>
          <p:nvPr/>
        </p:nvSpPr>
        <p:spPr>
          <a:xfrm>
            <a:off x="3498197" y="1919425"/>
            <a:ext cx="11890800" cy="6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38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6"/>
              <a:buFont typeface="Arial"/>
              <a:buNone/>
            </a:pPr>
            <a:r>
              <a:rPr b="1" i="0" lang="en-US" sz="8506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Cronograma de Sesiones Síncronas y Dudas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14925243" y="0"/>
            <a:ext cx="3362757" cy="1411459"/>
          </a:xfrm>
          <a:custGeom>
            <a:rect b="b" l="l" r="r" t="t"/>
            <a:pathLst>
              <a:path extrusionOk="0" h="1411459" w="3362757">
                <a:moveTo>
                  <a:pt x="0" y="0"/>
                </a:moveTo>
                <a:lnTo>
                  <a:pt x="3362757" y="0"/>
                </a:lnTo>
                <a:lnTo>
                  <a:pt x="3362757" y="1411459"/>
                </a:lnTo>
                <a:lnTo>
                  <a:pt x="0" y="1411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6436" r="-36878" t="0"/>
            </a:stretch>
          </a:blipFill>
          <a:ln>
            <a:noFill/>
          </a:ln>
        </p:spPr>
      </p: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" y="643"/>
            <a:ext cx="18285714" cy="102857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2" name="Google Shape;92;p2"/>
          <p:cNvGraphicFramePr/>
          <p:nvPr/>
        </p:nvGraphicFramePr>
        <p:xfrm>
          <a:off x="4980775" y="2825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{E80CF519-E78B-4F77-A626-0B2F5F0935BE}</a:tableStyleId>
              </a:tblPr>
              <a:tblGrid>
                <a:gridCol w="2685025"/>
                <a:gridCol w="3433625"/>
                <a:gridCol w="3647150"/>
              </a:tblGrid>
              <a:tr h="74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Fecha</a:t>
                      </a:r>
                      <a:endParaRPr b="1"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114300" marL="91425">
                    <a:lnL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Clase Síncrona </a:t>
                      </a:r>
                      <a:br>
                        <a:rPr b="1"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</a:br>
                      <a:r>
                        <a:rPr b="1"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(7:30 a 8:30)</a:t>
                      </a:r>
                      <a:endParaRPr b="1"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114300" marL="91425">
                    <a:lnL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Clase de Dudas </a:t>
                      </a:r>
                      <a:br>
                        <a:rPr b="1"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</a:br>
                      <a:r>
                        <a:rPr b="1"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(8:30 a 9:30)</a:t>
                      </a:r>
                      <a:endParaRPr b="1"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91425" marL="91425">
                    <a:lnL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74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Jueves 5 de marzo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114300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Sesión en vivo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114300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Espacio de dudas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91425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4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Jueves 12 de marzo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114300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Sesión en vivo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114300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Espacio de dudas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91425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4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Jueves 19 de marzo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114300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Sesión en vivo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114300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Espacio de dudas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91425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4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Jueves 26 de marzo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114300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Sesión en vivo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114300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Espacio de dudas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91425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4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Jueves 9 de abril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114300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Sesión en vivo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114300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Espacio de dudas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91425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4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Jueves 16 de abril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114300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Sesión en vivo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114300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Espacio de dudas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91425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4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Jueves 23 de abril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114300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Entrega de proyecto final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114300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Entrega de proyecto final</a:t>
                      </a:r>
                      <a:endParaRPr sz="2100" u="none" cap="none" strike="noStrik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152400" marB="152400" marR="91425" marL="91425">
                    <a:lnL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X</dc:creator>
</cp:coreProperties>
</file>