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2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4C13BD-BFEF-5C57-E438-D557D2FCD4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ED4836E-8C86-0887-EBB0-BE29AD8498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7AD1376-E616-03A8-A35C-4A11167A1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665F-992E-4E68-BD10-8FC47D0DDFCF}" type="datetimeFigureOut">
              <a:rPr lang="es-MX" smtClean="0"/>
              <a:t>17/04/2026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2DF7B1-8A8E-9E7D-3DA9-7D0C660CE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7ECA0C9-D091-6F72-3565-7343DCDC8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7595D-5343-4ECF-A75F-05A5A2FA60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5041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DEA0F6-A912-0566-C94D-02C785134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F8E0C72-1EB9-E90C-1D3C-86CECF249C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F954A9C-8F8A-3F23-86BD-BC6D3C103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665F-992E-4E68-BD10-8FC47D0DDFCF}" type="datetimeFigureOut">
              <a:rPr lang="es-MX" smtClean="0"/>
              <a:t>17/04/2026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CFE4EFC-BF7A-3176-B54F-35B4A2CE9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8D6167-9C32-7BB0-FA90-89E8420B9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7595D-5343-4ECF-A75F-05A5A2FA60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7264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D206822-413F-795A-59F9-E3D93466EB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C5BDD54-9590-5A31-0D35-6C61228723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3989F6-23C6-EE3B-BA52-4BE17BF25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665F-992E-4E68-BD10-8FC47D0DDFCF}" type="datetimeFigureOut">
              <a:rPr lang="es-MX" smtClean="0"/>
              <a:t>17/04/2026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BC16D42-7C6B-1CEA-55B8-3DC65DE85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8CCCE2-C13A-AFFA-8DA6-B39141794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7595D-5343-4ECF-A75F-05A5A2FA60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444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8CD0B8-2942-EB2B-F2F8-3BA245A8D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69BC92-0552-BB62-E6E5-FCF45DCAA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71253C-6A7A-952C-3AD8-DAD8772C2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665F-992E-4E68-BD10-8FC47D0DDFCF}" type="datetimeFigureOut">
              <a:rPr lang="es-MX" smtClean="0"/>
              <a:t>17/04/2026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93EC22-CA96-0246-F693-17784A672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C9602D-55A0-781E-9790-E9E56E67B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7595D-5343-4ECF-A75F-05A5A2FA60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100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DB549E-4943-FF10-6B0D-831BA2838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E823DC-6AF7-14B6-DCE2-323EAFDF18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4A05F77-C8F5-5B2C-AE9D-95308CD9D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665F-992E-4E68-BD10-8FC47D0DDFCF}" type="datetimeFigureOut">
              <a:rPr lang="es-MX" smtClean="0"/>
              <a:t>17/04/2026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65E728-0546-30D5-882E-4D9FD584A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5FA010-AD34-2120-ECD0-C3F7EC623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7595D-5343-4ECF-A75F-05A5A2FA60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7681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D1EDA6-F7B2-1C7C-ADA6-2B5FCBF96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675640-15AE-6587-BDAB-2B311C7FA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3F1F9E-B63F-41A3-FA64-9FD426420E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D335D6C-01B4-669F-D63C-19BAB9ABB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665F-992E-4E68-BD10-8FC47D0DDFCF}" type="datetimeFigureOut">
              <a:rPr lang="es-MX" smtClean="0"/>
              <a:t>17/04/2026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59416BA-B61F-2411-7DB2-23227BF18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ABB5126-A33D-2DA5-CC16-F66C17E25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7595D-5343-4ECF-A75F-05A5A2FA60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7424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5BFCC3-56AA-3183-51D5-FC7F5380C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AB5C00E-0BC1-9775-57E5-E17AE4FCB4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E597EB5-5A3B-ADDD-9016-3906D12417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2A270F0-252F-21AD-9D53-0A21E81BC3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4C664CE-43F9-F442-28C6-59086D1B94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C518266-4E76-E238-42B9-733B7AFCE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665F-992E-4E68-BD10-8FC47D0DDFCF}" type="datetimeFigureOut">
              <a:rPr lang="es-MX" smtClean="0"/>
              <a:t>17/04/2026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54C5574-EF4D-6876-C660-BC9BDAADC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BA6DB13-C869-2602-9656-6322554CD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7595D-5343-4ECF-A75F-05A5A2FA60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473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3E9BB4-9252-1CD6-FCCA-6ABE977C1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2C5A405-5A33-0A1A-9743-13F4E880E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665F-992E-4E68-BD10-8FC47D0DDFCF}" type="datetimeFigureOut">
              <a:rPr lang="es-MX" smtClean="0"/>
              <a:t>17/04/2026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0BB58A3-7FCA-FDA7-54EB-3DBD9F0AF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DF53B75-F19C-4764-19C0-81B29B2BB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7595D-5343-4ECF-A75F-05A5A2FA60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4319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3B7E27A-32A2-288D-3442-F59DFC0D8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665F-992E-4E68-BD10-8FC47D0DDFCF}" type="datetimeFigureOut">
              <a:rPr lang="es-MX" smtClean="0"/>
              <a:t>17/04/2026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6FF597F-3603-D56F-53B0-5B944DE15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98F91EA-3907-E959-CE43-ACB392E32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7595D-5343-4ECF-A75F-05A5A2FA60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8019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4C1AE9-B242-15E2-5767-11709E2E5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A3FFAE8-EE59-2F4B-7534-757019A15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58FA618-C172-51F2-0D05-F4B41A1637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452E467-D179-BD28-6792-8018020AD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665F-992E-4E68-BD10-8FC47D0DDFCF}" type="datetimeFigureOut">
              <a:rPr lang="es-MX" smtClean="0"/>
              <a:t>17/04/2026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E8C5925-3950-3B18-D771-20E4A3585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70FACC2-9CC2-794C-7367-6BA038153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7595D-5343-4ECF-A75F-05A5A2FA60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8463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1EF6A0-5B43-5E55-9138-6132B022F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38715AC-66FD-FE8C-1075-B42A1C3846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60526E9-DF29-13F6-93A2-9B5950FC73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A2828C5-DA88-C2A0-30EA-2B3A1DC57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665F-992E-4E68-BD10-8FC47D0DDFCF}" type="datetimeFigureOut">
              <a:rPr lang="es-MX" smtClean="0"/>
              <a:t>17/04/2026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8DE87D5-56CF-6692-F24B-F9E67CD4D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C6B7C14-0683-E445-3F0E-7F8505D32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7595D-5343-4ECF-A75F-05A5A2FA60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817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0F04C63-7D17-F54A-A335-69B576631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E795BD2-E670-81E7-7F67-4E88EFDF38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4359C3-2404-A3DF-4AD9-C11B5874FE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B9665F-992E-4E68-BD10-8FC47D0DDFCF}" type="datetimeFigureOut">
              <a:rPr lang="es-MX" smtClean="0"/>
              <a:t>17/04/2026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3468FD4-ED67-44E4-ADB2-BAAF8B3331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DF6BF75-536D-9542-96D6-ACB47204AC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37595D-5343-4ECF-A75F-05A5A2FA60C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47617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EB4FE51-B565-9221-360F-D25888D4D7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2311230"/>
            <a:ext cx="10905066" cy="2235538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2512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3D3C785-6927-2499-DDC9-3E820FA6EFFE}"/>
              </a:ext>
            </a:extLst>
          </p:cNvPr>
          <p:cNvSpPr txBox="1"/>
          <p:nvPr/>
        </p:nvSpPr>
        <p:spPr>
          <a:xfrm>
            <a:off x="185057" y="228600"/>
            <a:ext cx="1190897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Error común:</a:t>
            </a:r>
          </a:p>
          <a:p>
            <a:endParaRPr lang="es-MX" dirty="0"/>
          </a:p>
          <a:p>
            <a:r>
              <a:rPr lang="es-MX" dirty="0"/>
              <a:t>Confundir:</a:t>
            </a:r>
          </a:p>
          <a:p>
            <a:endParaRPr lang="es-MX" dirty="0"/>
          </a:p>
          <a:p>
            <a:pPr marL="342900" indent="-342900">
              <a:buAutoNum type="alphaLcParenR"/>
            </a:pPr>
            <a:r>
              <a:rPr lang="es-MX" dirty="0"/>
              <a:t>Problema: “La empresa tiene baja satisfacción” </a:t>
            </a:r>
          </a:p>
          <a:p>
            <a:pPr marL="342900" indent="-342900">
              <a:buAutoNum type="alphaLcParenR"/>
            </a:pPr>
            <a:r>
              <a:rPr lang="es-MX" dirty="0"/>
              <a:t>Correcto: </a:t>
            </a:r>
          </a:p>
          <a:p>
            <a:pPr lvl="1"/>
            <a:r>
              <a:rPr lang="es-MX" dirty="0"/>
              <a:t>Brecha: diferencia entre satisfacción actual y esperada </a:t>
            </a:r>
          </a:p>
          <a:p>
            <a:pPr lvl="1"/>
            <a:r>
              <a:rPr lang="es-MX" dirty="0"/>
              <a:t>Necesidad: acciones para mejorarla </a:t>
            </a:r>
          </a:p>
          <a:p>
            <a:br>
              <a:rPr lang="es-MX" dirty="0"/>
            </a:br>
            <a:endParaRPr lang="es-MX" dirty="0"/>
          </a:p>
          <a:p>
            <a:r>
              <a:rPr lang="es-MX" dirty="0"/>
              <a:t>“Actualmente estamos en ___, pero deberíamos estar en ___, por lo tanto necesitamos ___.” </a:t>
            </a:r>
          </a:p>
        </p:txBody>
      </p:sp>
    </p:spTree>
    <p:extLst>
      <p:ext uri="{BB962C8B-B14F-4D97-AF65-F5344CB8AC3E}">
        <p14:creationId xmlns:p14="http://schemas.microsoft.com/office/powerpoint/2010/main" val="36543651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307B0AE-57CA-40E6-6134-0A38264B66EA}"/>
              </a:ext>
            </a:extLst>
          </p:cNvPr>
          <p:cNvSpPr txBox="1"/>
          <p:nvPr/>
        </p:nvSpPr>
        <p:spPr>
          <a:xfrm>
            <a:off x="250371" y="381000"/>
            <a:ext cx="11549743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Visualización de datos en consultoría</a:t>
            </a:r>
          </a:p>
          <a:p>
            <a:endParaRPr lang="es-MX" dirty="0"/>
          </a:p>
          <a:p>
            <a:r>
              <a:rPr lang="es-MX" dirty="0"/>
              <a:t>La visualización de datos es una técnica fundamental para presentar resultados de manera </a:t>
            </a:r>
            <a:r>
              <a:rPr lang="es-MX" b="1" dirty="0"/>
              <a:t>comprensible, clara y accionable</a:t>
            </a:r>
            <a:r>
              <a:rPr lang="es-MX" dirty="0"/>
              <a:t>.</a:t>
            </a:r>
          </a:p>
          <a:p>
            <a:endParaRPr lang="es-MX" dirty="0"/>
          </a:p>
          <a:p>
            <a:r>
              <a:rPr lang="es-MX" dirty="0"/>
              <a:t> Permite a los </a:t>
            </a:r>
            <a:r>
              <a:rPr lang="es-MX" dirty="0" err="1"/>
              <a:t>stakeholders</a:t>
            </a:r>
            <a:r>
              <a:rPr lang="es-MX" dirty="0"/>
              <a:t>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Identificar patrones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Detectar tendencias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Reconocer anomalías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Tomar decisiones rápidamente </a:t>
            </a:r>
          </a:p>
          <a:p>
            <a:br>
              <a:rPr lang="es-MX" dirty="0"/>
            </a:br>
            <a:r>
              <a:rPr lang="es-MX" dirty="0"/>
              <a:t>“Un buen gráfico ahorra páginas de explicación.”</a:t>
            </a:r>
          </a:p>
          <a:p>
            <a:br>
              <a:rPr lang="es-MX" dirty="0"/>
            </a:br>
            <a:endParaRPr lang="es-MX" dirty="0"/>
          </a:p>
          <a:p>
            <a:r>
              <a:rPr lang="es-MX" dirty="0"/>
              <a:t>En la consultoría organizacional, una presentación visual efectiva puede marcar la diferencia entre: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Un reporte ignorado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Un reporte que impulsa decisiones </a:t>
            </a:r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44013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36E2FB0-2A74-D9A1-0C48-04B444B633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9493" y="1385602"/>
            <a:ext cx="9593014" cy="4086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083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F2B9963C-1A93-99CC-11C8-6F254C78B0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4309" y="1190312"/>
            <a:ext cx="9183382" cy="447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068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32D088A1-641E-89C1-53E5-30842F9222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048" y="861654"/>
            <a:ext cx="6477904" cy="5134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635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3D42E17-2B2A-9D3C-2B60-DC744118B0E1}"/>
              </a:ext>
            </a:extLst>
          </p:cNvPr>
          <p:cNvSpPr txBox="1"/>
          <p:nvPr/>
        </p:nvSpPr>
        <p:spPr>
          <a:xfrm>
            <a:off x="315686" y="424543"/>
            <a:ext cx="1171302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Objetivo de la unidad:</a:t>
            </a:r>
          </a:p>
          <a:p>
            <a:endParaRPr lang="es-MX" b="1" dirty="0"/>
          </a:p>
          <a:p>
            <a:r>
              <a:rPr lang="es-MX" dirty="0"/>
              <a:t>La presentación clara, estructurada y persuasiva de los resultados es una fase crítica dentro del proceso de investigación en consultoría.</a:t>
            </a:r>
          </a:p>
          <a:p>
            <a:endParaRPr lang="es-MX" dirty="0"/>
          </a:p>
          <a:p>
            <a:r>
              <a:rPr lang="es-MX" dirty="0"/>
              <a:t>El propósito es </a:t>
            </a:r>
            <a:r>
              <a:rPr lang="es-MX" b="1" dirty="0"/>
              <a:t>transformar el análisis de datos en informes</a:t>
            </a:r>
          </a:p>
          <a:p>
            <a:br>
              <a:rPr lang="es-MX" dirty="0"/>
            </a:br>
            <a:r>
              <a:rPr lang="es-MX" dirty="0"/>
              <a:t>La capacidad de redactar, visualizar e interpretar resultados es un </a:t>
            </a:r>
            <a:r>
              <a:rPr lang="es-MX" b="1" dirty="0"/>
              <a:t>diferenciador estratégico del consultor profesional</a:t>
            </a:r>
            <a:r>
              <a:rPr lang="es-MX" dirty="0"/>
              <a:t>.</a:t>
            </a:r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8644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FC3042F-85F1-A0BB-AD6F-D59176E44B79}"/>
              </a:ext>
            </a:extLst>
          </p:cNvPr>
          <p:cNvSpPr txBox="1"/>
          <p:nvPr/>
        </p:nvSpPr>
        <p:spPr>
          <a:xfrm>
            <a:off x="87086" y="468086"/>
            <a:ext cx="11963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1. Estructura del reporte de investigación para consultoría</a:t>
            </a:r>
          </a:p>
          <a:p>
            <a:endParaRPr lang="es-MX" b="1" dirty="0"/>
          </a:p>
          <a:p>
            <a:endParaRPr lang="es-MX" dirty="0"/>
          </a:p>
          <a:p>
            <a:r>
              <a:rPr lang="es-MX" dirty="0"/>
              <a:t>Un reporte de investigación para consultoría es un </a:t>
            </a:r>
            <a:r>
              <a:rPr lang="es-MX" b="1" dirty="0"/>
              <a:t>documento técnico estructurado</a:t>
            </a:r>
            <a:r>
              <a:rPr lang="es-MX" dirty="0"/>
              <a:t> que comunique hallazgos de manera clara, lógica y orientada a la acción.</a:t>
            </a:r>
          </a:p>
          <a:p>
            <a:endParaRPr lang="es-MX" dirty="0"/>
          </a:p>
          <a:p>
            <a:r>
              <a:rPr lang="es-MX" dirty="0"/>
              <a:t>Debe permitir que se comprenda: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El problema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El proceso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Los resultados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Las decisiones recomendadas</a:t>
            </a:r>
          </a:p>
        </p:txBody>
      </p:sp>
    </p:spTree>
    <p:extLst>
      <p:ext uri="{BB962C8B-B14F-4D97-AF65-F5344CB8AC3E}">
        <p14:creationId xmlns:p14="http://schemas.microsoft.com/office/powerpoint/2010/main" val="3019522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73F11DF-9550-5B3F-D3C6-E4375D1C3745}"/>
              </a:ext>
            </a:extLst>
          </p:cNvPr>
          <p:cNvSpPr txBox="1"/>
          <p:nvPr/>
        </p:nvSpPr>
        <p:spPr>
          <a:xfrm>
            <a:off x="108857" y="457200"/>
            <a:ext cx="11930743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Elementos clave del reporte</a:t>
            </a:r>
          </a:p>
          <a:p>
            <a:endParaRPr lang="es-MX" b="1" dirty="0"/>
          </a:p>
          <a:p>
            <a:pPr marL="342900" indent="-342900">
              <a:buAutoNum type="arabicPeriod"/>
            </a:pPr>
            <a:r>
              <a:rPr lang="es-MX" b="1" dirty="0"/>
              <a:t>Portada</a:t>
            </a:r>
          </a:p>
          <a:p>
            <a:endParaRPr lang="es-MX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Título del estudio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Organización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Fecha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Autor(es)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dirty="0"/>
          </a:p>
          <a:p>
            <a:r>
              <a:rPr lang="es-MX" dirty="0"/>
              <a:t>2. Resumen ejecutivo (CRÍTICO)</a:t>
            </a:r>
          </a:p>
          <a:p>
            <a:endParaRPr lang="es-MX" dirty="0"/>
          </a:p>
          <a:p>
            <a:r>
              <a:rPr lang="es-MX" dirty="0"/>
              <a:t>Es lo más leído del reporte.</a:t>
            </a:r>
          </a:p>
          <a:p>
            <a:endParaRPr lang="es-MX" dirty="0"/>
          </a:p>
          <a:p>
            <a:r>
              <a:rPr lang="es-MX" dirty="0"/>
              <a:t>Debe incluir: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Problema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Hallazgos clave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Recomendaciones principales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Impacto esperado</a:t>
            </a:r>
          </a:p>
        </p:txBody>
      </p:sp>
    </p:spTree>
    <p:extLst>
      <p:ext uri="{BB962C8B-B14F-4D97-AF65-F5344CB8AC3E}">
        <p14:creationId xmlns:p14="http://schemas.microsoft.com/office/powerpoint/2010/main" val="1259799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6CE12BE-A2DD-B272-CE8C-71B874DC519D}"/>
              </a:ext>
            </a:extLst>
          </p:cNvPr>
          <p:cNvSpPr txBox="1"/>
          <p:nvPr/>
        </p:nvSpPr>
        <p:spPr>
          <a:xfrm>
            <a:off x="566057" y="381000"/>
            <a:ext cx="1124494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3. Introducción</a:t>
            </a:r>
          </a:p>
          <a:p>
            <a:endParaRPr lang="es-MX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Contexto organizacional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Justificación del estudio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Objetivos </a:t>
            </a:r>
          </a:p>
          <a:p>
            <a:br>
              <a:rPr lang="es-MX" dirty="0"/>
            </a:br>
            <a:endParaRPr lang="es-MX" dirty="0"/>
          </a:p>
          <a:p>
            <a:r>
              <a:rPr lang="es-MX" b="1" dirty="0"/>
              <a:t>4. Planteamiento del problema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Situación actual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Brecha o necesidad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Pregunta de investigación</a:t>
            </a:r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76221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8B6D66C-53BC-535B-EF72-21B78623DABD}"/>
              </a:ext>
            </a:extLst>
          </p:cNvPr>
          <p:cNvSpPr txBox="1"/>
          <p:nvPr/>
        </p:nvSpPr>
        <p:spPr>
          <a:xfrm>
            <a:off x="195943" y="381000"/>
            <a:ext cx="1183277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Brecha o necesidad</a:t>
            </a:r>
            <a:r>
              <a:rPr lang="es-MX" dirty="0"/>
              <a:t>, es la </a:t>
            </a:r>
            <a:r>
              <a:rPr lang="es-MX" b="1" dirty="0"/>
              <a:t>diferencia entre la situación actual y la situación deseada</a:t>
            </a:r>
            <a:r>
              <a:rPr lang="es-MX" dirty="0"/>
              <a:t> dentro de una organización.</a:t>
            </a:r>
          </a:p>
          <a:p>
            <a:br>
              <a:rPr lang="es-MX" dirty="0"/>
            </a:br>
            <a:endParaRPr lang="es-MX" dirty="0"/>
          </a:p>
          <a:p>
            <a:pPr algn="ctr"/>
            <a:r>
              <a:rPr lang="es-MX" b="1" dirty="0"/>
              <a:t>a)  ¿Qué es una </a:t>
            </a:r>
            <a:r>
              <a:rPr lang="es-MX" b="1" i="1" dirty="0"/>
              <a:t>brecha</a:t>
            </a:r>
            <a:r>
              <a:rPr lang="es-MX" b="1" dirty="0"/>
              <a:t>?</a:t>
            </a:r>
          </a:p>
          <a:p>
            <a:endParaRPr lang="es-MX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1" dirty="0"/>
              <a:t>Cómo están las cosas hoy</a:t>
            </a:r>
            <a:r>
              <a:rPr lang="es-MX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1" dirty="0"/>
              <a:t>Cómo deberían estar</a:t>
            </a:r>
            <a:r>
              <a:rPr lang="es-MX" dirty="0"/>
              <a:t> </a:t>
            </a:r>
          </a:p>
          <a:p>
            <a:endParaRPr lang="es-MX" dirty="0"/>
          </a:p>
          <a:p>
            <a:r>
              <a:rPr lang="es-MX" dirty="0"/>
              <a:t>Es el problema en términos concretos.</a:t>
            </a:r>
          </a:p>
          <a:p>
            <a:pPr algn="ctr"/>
            <a:br>
              <a:rPr lang="es-MX" dirty="0"/>
            </a:br>
            <a:r>
              <a:rPr lang="es-MX" b="1" dirty="0"/>
              <a:t> b) ¿Qué es una </a:t>
            </a:r>
            <a:r>
              <a:rPr lang="es-MX" b="1" i="1" dirty="0"/>
              <a:t>necesidad</a:t>
            </a:r>
            <a:r>
              <a:rPr lang="es-MX" b="1" dirty="0"/>
              <a:t>?</a:t>
            </a:r>
          </a:p>
          <a:p>
            <a:endParaRPr lang="es-MX" dirty="0"/>
          </a:p>
          <a:p>
            <a:r>
              <a:rPr lang="es-MX" dirty="0"/>
              <a:t>Es lo que la organización </a:t>
            </a:r>
            <a:r>
              <a:rPr lang="es-MX" b="1" dirty="0"/>
              <a:t>requiere resolver o mejorar</a:t>
            </a:r>
            <a:r>
              <a:rPr lang="es-MX" dirty="0"/>
              <a:t> para cerrar esa brecha.</a:t>
            </a:r>
          </a:p>
          <a:p>
            <a:br>
              <a:rPr lang="es-MX" dirty="0"/>
            </a:br>
            <a:endParaRPr lang="es-MX" dirty="0"/>
          </a:p>
          <a:p>
            <a:r>
              <a:rPr lang="es-MX" b="1" dirty="0"/>
              <a:t> Ejemplo </a:t>
            </a:r>
          </a:p>
          <a:p>
            <a:endParaRPr lang="es-MX" b="1" dirty="0"/>
          </a:p>
          <a:p>
            <a:r>
              <a:rPr lang="es-MX" b="1" dirty="0"/>
              <a:t>Situación actual:</a:t>
            </a:r>
          </a:p>
          <a:p>
            <a:r>
              <a:rPr lang="es-MX" dirty="0"/>
              <a:t>Satisfacción laboral: 60% </a:t>
            </a:r>
          </a:p>
          <a:p>
            <a:r>
              <a:rPr lang="es-MX" dirty="0"/>
              <a:t>Alta rotación de personal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5997B83-85BC-21B4-7F83-5BC2B9409722}"/>
              </a:ext>
            </a:extLst>
          </p:cNvPr>
          <p:cNvSpPr txBox="1"/>
          <p:nvPr/>
        </p:nvSpPr>
        <p:spPr>
          <a:xfrm>
            <a:off x="3276600" y="4299858"/>
            <a:ext cx="911134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Brecha:</a:t>
            </a:r>
          </a:p>
          <a:p>
            <a:endParaRPr lang="es-MX" dirty="0"/>
          </a:p>
          <a:p>
            <a:r>
              <a:rPr lang="es-MX" dirty="0"/>
              <a:t>Existe una diferencia significativa en satisfacción y retención.</a:t>
            </a:r>
          </a:p>
          <a:p>
            <a:endParaRPr lang="es-MX" b="1" dirty="0"/>
          </a:p>
          <a:p>
            <a:r>
              <a:rPr lang="es-MX" b="1" dirty="0"/>
              <a:t>Necesidad: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Mejorar liderazgo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Fortalecer clima organizacional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Optimizar procesos de gestión del talento</a:t>
            </a:r>
          </a:p>
        </p:txBody>
      </p:sp>
    </p:spTree>
    <p:extLst>
      <p:ext uri="{BB962C8B-B14F-4D97-AF65-F5344CB8AC3E}">
        <p14:creationId xmlns:p14="http://schemas.microsoft.com/office/powerpoint/2010/main" val="32033198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390</Words>
  <Application>Microsoft Office PowerPoint</Application>
  <PresentationFormat>Panorámica</PresentationFormat>
  <Paragraphs>98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lupita patiño</dc:creator>
  <cp:lastModifiedBy>Mafer Patiño</cp:lastModifiedBy>
  <cp:revision>4</cp:revision>
  <dcterms:created xsi:type="dcterms:W3CDTF">2026-04-17T21:11:30Z</dcterms:created>
  <dcterms:modified xsi:type="dcterms:W3CDTF">2026-04-17T21:50:35Z</dcterms:modified>
</cp:coreProperties>
</file>