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1" r:id="rId4"/>
    <p:sldId id="273" r:id="rId5"/>
    <p:sldId id="272" r:id="rId6"/>
    <p:sldId id="269" r:id="rId7"/>
    <p:sldId id="270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18288000" cy="10287000"/>
  <p:notesSz cx="6858000" cy="9144000"/>
  <p:embeddedFontLst>
    <p:embeddedFont>
      <p:font typeface="Arial Black" panose="020B0A04020102020204" pitchFamily="34" charset="0"/>
      <p:bold r:id="rId19"/>
    </p:embeddedFont>
    <p:embeddedFont>
      <p:font typeface="Poppi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9670120" y="9439275"/>
            <a:ext cx="5666829" cy="3101301"/>
          </a:xfrm>
          <a:custGeom>
            <a:avLst/>
            <a:gdLst/>
            <a:ahLst/>
            <a:cxnLst/>
            <a:rect l="l" t="t" r="r" b="b"/>
            <a:pathLst>
              <a:path w="5666829" h="3101301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-2672315" y="-776716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1382633" y="-2467427"/>
            <a:ext cx="8765350" cy="8765350"/>
          </a:xfrm>
          <a:custGeom>
            <a:avLst/>
            <a:gdLst/>
            <a:ahLst/>
            <a:cxnLst/>
            <a:rect l="l" t="t" r="r" b="b"/>
            <a:pathLst>
              <a:path w="8765350" h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16935170" y="7200900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1600200" y="3985620"/>
            <a:ext cx="14682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>
                <a:latin typeface="Arial Black" panose="020B0A04020102020204" pitchFamily="34" charset="0"/>
              </a:rPr>
              <a:t>FUNDAMENTOS DE LA ADMINISTRACIÓN DEL NEGOCIO DIGITAL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13595" y="5687771"/>
            <a:ext cx="13260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latin typeface="Arial Black" panose="020B0A04020102020204" pitchFamily="34" charset="0"/>
              </a:rPr>
              <a:t>MAESTRÍA EN ALTA DIRECCIÓN DE NEGOCIOS DIGITALES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5486682" y="2354869"/>
            <a:ext cx="7314637" cy="112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endParaRPr lang="en-US" sz="9999" b="1" dirty="0">
              <a:solidFill>
                <a:srgbClr val="0D1C3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990600" y="596900"/>
            <a:ext cx="14721802" cy="820738"/>
          </a:xfrm>
        </p:spPr>
        <p:txBody>
          <a:bodyPr/>
          <a:lstStyle/>
          <a:p>
            <a:r>
              <a:rPr lang="es-MX" dirty="0"/>
              <a:t>PRIMERA ENTREGA DEL PROYECTO</a:t>
            </a:r>
          </a:p>
        </p:txBody>
      </p:sp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1524000" y="1600200"/>
            <a:ext cx="14544850" cy="5981700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/>
              <a:t>Propósito del proyecto:</a:t>
            </a:r>
          </a:p>
          <a:p>
            <a:r>
              <a:rPr lang="es-MX" b="1" dirty="0"/>
              <a:t>Aplicar los conocimientos adquiridos en las unidades 1, 2 y 3, integrando fundamentos administrativos, estructura funcional y principios de cultura organizacional alineados con los retos de la era digital.</a:t>
            </a:r>
          </a:p>
          <a:p>
            <a:r>
              <a:rPr lang="es-MX" b="1" dirty="0"/>
              <a:t>Producto esperado:</a:t>
            </a:r>
          </a:p>
          <a:p>
            <a:r>
              <a:rPr lang="es-MX" b="1" dirty="0"/>
              <a:t>Un documento digital que incluya los siguientes elementos:</a:t>
            </a:r>
          </a:p>
          <a:p>
            <a:r>
              <a:rPr lang="es-MX" b="1" dirty="0"/>
              <a:t>Contenido solicitado:</a:t>
            </a:r>
          </a:p>
          <a:p>
            <a:r>
              <a:rPr lang="es-MX" b="1" dirty="0"/>
              <a:t>Fundamentos del negocio digital (Unidad 1)</a:t>
            </a:r>
          </a:p>
          <a:p>
            <a:r>
              <a:rPr lang="es-MX" b="1" dirty="0"/>
              <a:t>Breve descripción de la empresa (nombre, giro, productos/servicios digitales, público objetivo).</a:t>
            </a:r>
          </a:p>
          <a:p>
            <a:r>
              <a:rPr lang="es-MX" b="1" dirty="0"/>
              <a:t>Justificación de su diseño desde una perspectiva de negocio digital.</a:t>
            </a:r>
          </a:p>
          <a:p>
            <a:r>
              <a:rPr lang="es-MX" b="1" dirty="0"/>
              <a:t>¿Qué elementos de la administración digital aplicaste al diseñarla? (planeación, funciones administrativas, impacto de la tecnología, etc.)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2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5486682" y="2354869"/>
            <a:ext cx="7314637" cy="112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endParaRPr lang="en-US" sz="9999" b="1" dirty="0">
              <a:solidFill>
                <a:srgbClr val="0D1C3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990600" y="596900"/>
            <a:ext cx="14721802" cy="820738"/>
          </a:xfrm>
        </p:spPr>
        <p:txBody>
          <a:bodyPr/>
          <a:lstStyle/>
          <a:p>
            <a:r>
              <a:rPr lang="es-MX" dirty="0"/>
              <a:t>PRIMERA ENTREGA DEL PROYECTO</a:t>
            </a:r>
          </a:p>
        </p:txBody>
      </p:sp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1524000" y="1600200"/>
            <a:ext cx="14544850" cy="5981700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/>
              <a:t>Estructura organizacional y áreas funcionales (Unidad 2)</a:t>
            </a:r>
          </a:p>
          <a:p>
            <a:r>
              <a:rPr lang="es-MX" b="1" dirty="0"/>
              <a:t>Representa la estructura organizacional elegida: ¿jerárquica, funcional, matricial, descentralizada?</a:t>
            </a:r>
          </a:p>
          <a:p>
            <a:r>
              <a:rPr lang="es-MX" b="1" dirty="0"/>
              <a:t>Justifica tu elección según las necesidades digitales de tu empresa.</a:t>
            </a:r>
          </a:p>
          <a:p>
            <a:r>
              <a:rPr lang="es-MX" b="1" dirty="0"/>
              <a:t>Menciona al menos tres áreas funcionales clave que integras (por ejemplo: operaciones, marketing, finanzas) y cómo operan en digital.</a:t>
            </a:r>
          </a:p>
          <a:p>
            <a:r>
              <a:rPr lang="es-MX" b="1" dirty="0"/>
              <a:t>Incluye al menos un rol clave digital (ej. </a:t>
            </a:r>
            <a:r>
              <a:rPr lang="es-MX" b="1" dirty="0" err="1"/>
              <a:t>product</a:t>
            </a:r>
            <a:r>
              <a:rPr lang="es-MX" b="1" dirty="0"/>
              <a:t> manager, analista de datos, UX </a:t>
            </a:r>
            <a:r>
              <a:rPr lang="es-MX" b="1" dirty="0" err="1"/>
              <a:t>designer</a:t>
            </a:r>
            <a:r>
              <a:rPr lang="es-MX" b="1" dirty="0"/>
              <a:t>) y su función en la empresa.</a:t>
            </a:r>
          </a:p>
          <a:p>
            <a:r>
              <a:rPr lang="es-MX" b="1" dirty="0"/>
              <a:t>Cultura y comportamiento organizacional (Unidad 3)</a:t>
            </a:r>
          </a:p>
          <a:p>
            <a:r>
              <a:rPr lang="es-MX" b="1" dirty="0"/>
              <a:t>Define los valores principales de la cultura organizacional.</a:t>
            </a:r>
          </a:p>
          <a:p>
            <a:r>
              <a:rPr lang="es-MX" b="1" dirty="0"/>
              <a:t>Describe el tipo de liderazgo que se fomentará en la empresa y cómo se construirá el trabajo en equipo (herramientas digitales, rutinas de colaboración, estilo de liderazgo).</a:t>
            </a:r>
          </a:p>
          <a:p>
            <a:r>
              <a:rPr lang="es-MX" b="1" dirty="0"/>
              <a:t>Incluye acciones para fomentar la adaptabilidad, la diversidad y la inclusión en tu empresa.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165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5486682" y="2354869"/>
            <a:ext cx="7314637" cy="112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endParaRPr lang="en-US" sz="9999" b="1" dirty="0">
              <a:solidFill>
                <a:srgbClr val="0D1C3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990600" y="596900"/>
            <a:ext cx="14721802" cy="820738"/>
          </a:xfrm>
        </p:spPr>
        <p:txBody>
          <a:bodyPr/>
          <a:lstStyle/>
          <a:p>
            <a:r>
              <a:rPr lang="es-MX" dirty="0"/>
              <a:t>PRIMERA ENTREGA DEL PROYECTO</a:t>
            </a:r>
          </a:p>
        </p:txBody>
      </p:sp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1524000" y="1600200"/>
            <a:ext cx="14544850" cy="5981700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/>
              <a:t>Estructura organizacional y áreas funcionales (Unidad 2)</a:t>
            </a:r>
          </a:p>
          <a:p>
            <a:r>
              <a:rPr lang="es-MX" b="1" dirty="0"/>
              <a:t>Representa la estructura organizacional elegida: ¿jerárquica, funcional, matricial, descentralizada?</a:t>
            </a:r>
          </a:p>
          <a:p>
            <a:r>
              <a:rPr lang="es-MX" b="1" dirty="0"/>
              <a:t>Justifica tu elección según las necesidades digitales de tu empresa.</a:t>
            </a:r>
          </a:p>
          <a:p>
            <a:r>
              <a:rPr lang="es-MX" b="1" dirty="0"/>
              <a:t>Menciona al menos tres áreas funcionales clave que integras (por ejemplo: operaciones, marketing, finanzas) y cómo operan en digital.</a:t>
            </a:r>
          </a:p>
          <a:p>
            <a:r>
              <a:rPr lang="es-MX" b="1" dirty="0"/>
              <a:t>Incluye al menos un rol clave digital (ej. </a:t>
            </a:r>
            <a:r>
              <a:rPr lang="es-MX" b="1" dirty="0" err="1"/>
              <a:t>product</a:t>
            </a:r>
            <a:r>
              <a:rPr lang="es-MX" b="1" dirty="0"/>
              <a:t> manager, analista de datos, UX </a:t>
            </a:r>
            <a:r>
              <a:rPr lang="es-MX" b="1" dirty="0" err="1"/>
              <a:t>designer</a:t>
            </a:r>
            <a:r>
              <a:rPr lang="es-MX" b="1" dirty="0"/>
              <a:t>) y su función en la empresa.</a:t>
            </a:r>
          </a:p>
          <a:p>
            <a:r>
              <a:rPr lang="es-MX" b="1" dirty="0"/>
              <a:t>Cultura y comportamiento organizacional (Unidad 3)</a:t>
            </a:r>
          </a:p>
          <a:p>
            <a:r>
              <a:rPr lang="es-MX" b="1" dirty="0"/>
              <a:t>Define los valores principales de la cultura organizacional.</a:t>
            </a:r>
          </a:p>
          <a:p>
            <a:r>
              <a:rPr lang="es-MX" b="1" dirty="0"/>
              <a:t>Describe el tipo de liderazgo que se fomentará en la empresa y cómo se construirá el trabajo en equipo (herramientas digitales, rutinas de colaboración, estilo de liderazgo).</a:t>
            </a:r>
          </a:p>
          <a:p>
            <a:r>
              <a:rPr lang="es-MX" b="1" dirty="0"/>
              <a:t>Incluye acciones para fomentar la adaptabilidad, la diversidad y la inclusión en tu empresa.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707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5486682" y="2354869"/>
            <a:ext cx="7314637" cy="112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endParaRPr lang="en-US" sz="9999" b="1" dirty="0">
              <a:solidFill>
                <a:srgbClr val="0D1C3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990600" y="596900"/>
            <a:ext cx="14721802" cy="820738"/>
          </a:xfrm>
        </p:spPr>
        <p:txBody>
          <a:bodyPr/>
          <a:lstStyle/>
          <a:p>
            <a:r>
              <a:rPr lang="es-MX" dirty="0"/>
              <a:t>PRIMERA ENTREGA DEL PROYECTO</a:t>
            </a:r>
          </a:p>
        </p:txBody>
      </p:sp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1524000" y="1600200"/>
            <a:ext cx="14544850" cy="5981700"/>
          </a:xfrm>
        </p:spPr>
        <p:txBody>
          <a:bodyPr>
            <a:normAutofit/>
          </a:bodyPr>
          <a:lstStyle/>
          <a:p>
            <a:r>
              <a:rPr lang="es-MX" b="1" dirty="0"/>
              <a:t>¿Qué sigue en la fase final del proyecto?</a:t>
            </a:r>
          </a:p>
          <a:p>
            <a:r>
              <a:rPr lang="es-MX" b="1" dirty="0"/>
              <a:t>En la segunda entrega, escalarás esta empresa digital para llevarla a una fase de crecimiento. Desarrollarás estrategias de innovación, transformación digital, herramientas de gestión, </a:t>
            </a:r>
            <a:r>
              <a:rPr lang="es-MX" b="1" dirty="0" err="1"/>
              <a:t>KPIs</a:t>
            </a:r>
            <a:r>
              <a:rPr lang="es-MX" b="1" dirty="0"/>
              <a:t> y mercadotecnia digital, integrando los conocimientos adquiridos en las unidades 4, 5 y 6.</a:t>
            </a:r>
          </a:p>
          <a:p>
            <a:r>
              <a:rPr lang="es-MX" b="1" dirty="0"/>
              <a:t>Porcentaje de evaluación: 20%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431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5486682" y="2354869"/>
            <a:ext cx="7314637" cy="112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endParaRPr lang="en-US" sz="9999" b="1" dirty="0">
              <a:solidFill>
                <a:srgbClr val="0D1C3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990600" y="596900"/>
            <a:ext cx="14721802" cy="820738"/>
          </a:xfrm>
        </p:spPr>
        <p:txBody>
          <a:bodyPr/>
          <a:lstStyle/>
          <a:p>
            <a:r>
              <a:rPr lang="es-MX" dirty="0"/>
              <a:t>ENTREGA DEL PROYECTO FINAL</a:t>
            </a:r>
          </a:p>
        </p:txBody>
      </p:sp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1524000" y="1600200"/>
            <a:ext cx="14544850" cy="5981700"/>
          </a:xfrm>
        </p:spPr>
        <p:txBody>
          <a:bodyPr>
            <a:normAutofit/>
          </a:bodyPr>
          <a:lstStyle/>
          <a:p>
            <a:r>
              <a:rPr lang="es-MX" b="1" dirty="0"/>
              <a:t>Proyecto: Escalando una empresa digital: innovación, gestión tecnológica y estrategias de mercado</a:t>
            </a:r>
          </a:p>
          <a:p>
            <a:r>
              <a:rPr lang="es-MX" b="1" dirty="0"/>
              <a:t>En esta segunda parte del proyecto integrador, retomarás la empresa digital que diseñaste en la entrega parcial (</a:t>
            </a:r>
            <a:r>
              <a:rPr lang="es-MX" b="1" dirty="0" err="1"/>
              <a:t>startup</a:t>
            </a:r>
            <a:r>
              <a:rPr lang="es-MX" b="1" dirty="0"/>
              <a:t> o pyme digital ficticia) y la llevarás un paso más adelante: ahora desarrollarás estrategias de innovación, herramientas de gestión digital y planes de mercadotecnia digital para fortalecer su competitividad y crecimiento sostenible.</a:t>
            </a:r>
          </a:p>
          <a:p>
            <a:r>
              <a:rPr lang="es-MX" b="1" dirty="0"/>
              <a:t>Este proyecto tiene como propósito que apliques los conocimientos de las unidades 4, 5 y 6, integrando los conceptos de innovación, transformación digital, gestión con tecnología, indicadores de desempeño y marketing digital, dentro de un entorno empresarial realista y actualizado.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6470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5486682" y="2354869"/>
            <a:ext cx="7314637" cy="112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endParaRPr lang="en-US" sz="9999" b="1" dirty="0">
              <a:solidFill>
                <a:srgbClr val="0D1C3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990600" y="596900"/>
            <a:ext cx="14721802" cy="820738"/>
          </a:xfrm>
        </p:spPr>
        <p:txBody>
          <a:bodyPr/>
          <a:lstStyle/>
          <a:p>
            <a:r>
              <a:rPr lang="es-MX" dirty="0"/>
              <a:t>ENTREGA DEL PROYECTO FINAL</a:t>
            </a:r>
          </a:p>
        </p:txBody>
      </p:sp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1524000" y="1600200"/>
            <a:ext cx="14544850" cy="5981700"/>
          </a:xfrm>
        </p:spPr>
        <p:txBody>
          <a:bodyPr>
            <a:normAutofit fontScale="92500"/>
          </a:bodyPr>
          <a:lstStyle/>
          <a:p>
            <a:r>
              <a:rPr lang="es-MX" b="1" dirty="0"/>
              <a:t>Instrucciones:</a:t>
            </a:r>
          </a:p>
          <a:p>
            <a:r>
              <a:rPr lang="es-MX" b="1" dirty="0"/>
              <a:t>Retoma la empresa digital creada en la entrega parcial. Revisa su giro, estructura organizacional, cultura y público objetivo.</a:t>
            </a:r>
          </a:p>
          <a:p>
            <a:r>
              <a:rPr lang="es-MX" b="1" dirty="0"/>
              <a:t>Aplica lo aprendido en las unidades 4, 5 y 6, desarrollando los siguientes apartados:</a:t>
            </a:r>
          </a:p>
          <a:p>
            <a:r>
              <a:rPr lang="es-MX" b="1" dirty="0"/>
              <a:t> </a:t>
            </a:r>
          </a:p>
          <a:p>
            <a:r>
              <a:rPr lang="es-MX" b="1" dirty="0"/>
              <a:t>Unidad 4: Innovación y transformación digital en tu empresa</a:t>
            </a:r>
          </a:p>
          <a:p>
            <a:r>
              <a:rPr lang="es-MX" b="1" dirty="0"/>
              <a:t>Define al menos dos tipos de innovación que implementará tu empresa (producto, proceso o modelo de negocio) y justifica por qué son relevantes para su entorno.</a:t>
            </a:r>
          </a:p>
          <a:p>
            <a:r>
              <a:rPr lang="es-MX" b="1" dirty="0"/>
              <a:t>Explica cómo llevarás a cabo una transformación digital: menciona herramientas tecnológicas, procesos que se digitalizarán y estrategias para implementarla.</a:t>
            </a:r>
          </a:p>
          <a:p>
            <a:r>
              <a:rPr lang="es-MX" b="1" dirty="0"/>
              <a:t>Menciona acciones específicas para asegurar que la innovación sea ética y sostenible.</a:t>
            </a:r>
          </a:p>
          <a:p>
            <a:endParaRPr lang="es-MX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2085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5486682" y="2354869"/>
            <a:ext cx="7314637" cy="112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endParaRPr lang="en-US" sz="9999" b="1" dirty="0">
              <a:solidFill>
                <a:srgbClr val="0D1C3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990600" y="596900"/>
            <a:ext cx="14721802" cy="820738"/>
          </a:xfrm>
        </p:spPr>
        <p:txBody>
          <a:bodyPr/>
          <a:lstStyle/>
          <a:p>
            <a:r>
              <a:rPr lang="es-MX" dirty="0"/>
              <a:t>ENTREGA DEL PROYECTO FINAL</a:t>
            </a:r>
          </a:p>
        </p:txBody>
      </p:sp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1524000" y="1600200"/>
            <a:ext cx="14544850" cy="5981700"/>
          </a:xfrm>
        </p:spPr>
        <p:txBody>
          <a:bodyPr>
            <a:normAutofit/>
          </a:bodyPr>
          <a:lstStyle/>
          <a:p>
            <a:r>
              <a:rPr lang="es-MX" b="1" dirty="0"/>
              <a:t>Unidad 5: Gestión del negocio digital</a:t>
            </a:r>
          </a:p>
          <a:p>
            <a:r>
              <a:rPr lang="es-MX" b="1" dirty="0"/>
              <a:t>Define una estrategia de gestión digital que permita operar eficientemente en entornos virtuales.</a:t>
            </a:r>
          </a:p>
          <a:p>
            <a:r>
              <a:rPr lang="es-MX" b="1" dirty="0"/>
              <a:t>Describe al menos dos herramientas tecnológicas para la toma de decisiones que tu empresa usará (por ejemplo: </a:t>
            </a:r>
            <a:r>
              <a:rPr lang="es-MX" b="1" i="1" dirty="0" err="1"/>
              <a:t>dashboards</a:t>
            </a:r>
            <a:r>
              <a:rPr lang="es-MX" b="1" dirty="0"/>
              <a:t>, CRM, sistemas de BI).</a:t>
            </a:r>
          </a:p>
          <a:p>
            <a:r>
              <a:rPr lang="es-MX" b="1" dirty="0"/>
              <a:t>Presenta tres </a:t>
            </a:r>
            <a:r>
              <a:rPr lang="es-MX" b="1" dirty="0" err="1"/>
              <a:t>KPIs</a:t>
            </a:r>
            <a:r>
              <a:rPr lang="es-MX" b="1" dirty="0"/>
              <a:t> clave que se usarán para evaluar el rendimiento del negocio.</a:t>
            </a:r>
          </a:p>
          <a:p>
            <a:r>
              <a:rPr lang="es-MX" b="1" dirty="0"/>
              <a:t>Explica cómo se promoverá la gestión del tiempo y la productividad en los equipos remotos.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845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5486682" y="2354869"/>
            <a:ext cx="7314637" cy="112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endParaRPr lang="en-US" sz="9999" b="1" dirty="0">
              <a:solidFill>
                <a:srgbClr val="0D1C3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990600" y="596900"/>
            <a:ext cx="14721802" cy="820738"/>
          </a:xfrm>
        </p:spPr>
        <p:txBody>
          <a:bodyPr/>
          <a:lstStyle/>
          <a:p>
            <a:r>
              <a:rPr lang="es-MX" dirty="0"/>
              <a:t>ENTREGA DEL PROYECTO FINAL</a:t>
            </a:r>
          </a:p>
        </p:txBody>
      </p:sp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1524000" y="1600200"/>
            <a:ext cx="14544850" cy="5981700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/>
              <a:t>Unidad 6: Estrategia de mercadotecnia digital</a:t>
            </a:r>
          </a:p>
          <a:p>
            <a:r>
              <a:rPr lang="es-MX" b="1" dirty="0"/>
              <a:t>Diseña una estrategia de mercadotecnia digital básica para tu empresa, considerando los elementos de la mezcla digital: producto, precio, plaza, promoción.</a:t>
            </a:r>
          </a:p>
          <a:p>
            <a:r>
              <a:rPr lang="es-MX" b="1" dirty="0"/>
              <a:t>Analiza brevemente el comportamiento del consumidor digital al que se dirige tu empresa.</a:t>
            </a:r>
          </a:p>
          <a:p>
            <a:r>
              <a:rPr lang="es-MX" b="1" dirty="0"/>
              <a:t>Indica dos canales digitales clave que utilizarás y justifica su elección.</a:t>
            </a:r>
          </a:p>
          <a:p>
            <a:r>
              <a:rPr lang="es-MX" b="1" dirty="0"/>
              <a:t>Describe un modelo de monetización digital adecuado a tu tipo de empresa (</a:t>
            </a:r>
            <a:r>
              <a:rPr lang="es-MX" b="1" i="1" dirty="0"/>
              <a:t>e-</a:t>
            </a:r>
            <a:r>
              <a:rPr lang="es-MX" b="1" i="1" dirty="0" err="1"/>
              <a:t>commerce</a:t>
            </a:r>
            <a:r>
              <a:rPr lang="es-MX" b="1" dirty="0"/>
              <a:t>, suscripción, </a:t>
            </a:r>
            <a:r>
              <a:rPr lang="es-MX" b="1" i="1" dirty="0" err="1"/>
              <a:t>freemium</a:t>
            </a:r>
            <a:r>
              <a:rPr lang="es-MX" b="1" dirty="0"/>
              <a:t>, etc.).</a:t>
            </a:r>
          </a:p>
          <a:p>
            <a:r>
              <a:rPr lang="es-MX" b="1" dirty="0"/>
              <a:t>Producto esperado:</a:t>
            </a:r>
          </a:p>
          <a:p>
            <a:r>
              <a:rPr lang="es-MX" b="1" dirty="0"/>
              <a:t>Un documento digital con todos los apartados desarrollados, con lenguaje claro, integrando ejemplos prácticos, esquemas si se requiere, y referencias APA si utilizas fuentes externas.</a:t>
            </a:r>
          </a:p>
          <a:p>
            <a:r>
              <a:rPr lang="es-MX" b="1" dirty="0"/>
              <a:t>Porcentaje de evaluación: 20%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1756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5486682" y="2354869"/>
            <a:ext cx="7314637" cy="112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endParaRPr lang="en-US" sz="9999" b="1" dirty="0">
              <a:solidFill>
                <a:srgbClr val="0D1C3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81300"/>
            <a:ext cx="12039599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5486682" y="2354869"/>
            <a:ext cx="7314637" cy="112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endParaRPr lang="en-US" sz="9999" b="1" dirty="0">
              <a:solidFill>
                <a:srgbClr val="0D1C3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51" y="1333500"/>
            <a:ext cx="14076300" cy="69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8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5486682" y="2354869"/>
            <a:ext cx="7314637" cy="112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endParaRPr lang="en-US" sz="9999" b="1" dirty="0">
              <a:solidFill>
                <a:srgbClr val="0D1C3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51" y="1104900"/>
            <a:ext cx="14076299" cy="713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8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81100"/>
            <a:ext cx="14264603" cy="7058575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3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5486682" y="2354869"/>
            <a:ext cx="7314637" cy="112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endParaRPr lang="en-US" sz="9999" b="1" dirty="0">
              <a:solidFill>
                <a:srgbClr val="0D1C3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52" y="813891"/>
            <a:ext cx="14076300" cy="742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8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5486682" y="2354869"/>
            <a:ext cx="7314637" cy="112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endParaRPr lang="en-US" sz="9999" b="1" dirty="0">
              <a:solidFill>
                <a:srgbClr val="0D1C3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2551" y="1638301"/>
            <a:ext cx="12866449" cy="660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1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5486682" y="2354869"/>
            <a:ext cx="7314637" cy="112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endParaRPr lang="en-US" sz="9999" b="1" dirty="0">
              <a:solidFill>
                <a:srgbClr val="0D1C3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3" name="CuadroTexto 12"/>
          <p:cNvSpPr txBox="1"/>
          <p:nvPr/>
        </p:nvSpPr>
        <p:spPr>
          <a:xfrm flipH="1">
            <a:off x="4305300" y="1352226"/>
            <a:ext cx="967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RÚBRICA DE EVALUACIÓN PARA FOROS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790495"/>
            <a:ext cx="13782850" cy="54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2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5486682" y="2354869"/>
            <a:ext cx="7314637" cy="112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endParaRPr lang="en-US" sz="9999" b="1" dirty="0">
              <a:solidFill>
                <a:srgbClr val="0D1C3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3" name="CuadroTexto 12"/>
          <p:cNvSpPr txBox="1"/>
          <p:nvPr/>
        </p:nvSpPr>
        <p:spPr>
          <a:xfrm flipH="1">
            <a:off x="4305300" y="1352226"/>
            <a:ext cx="967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RÚBRICA DE PROYECTO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46" y="2092437"/>
            <a:ext cx="10967559" cy="70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6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5486682" y="2354869"/>
            <a:ext cx="7314637" cy="112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endParaRPr lang="en-US" sz="9999" b="1" dirty="0">
              <a:solidFill>
                <a:srgbClr val="0D1C3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990600" y="596900"/>
            <a:ext cx="14721802" cy="820738"/>
          </a:xfrm>
        </p:spPr>
        <p:txBody>
          <a:bodyPr/>
          <a:lstStyle/>
          <a:p>
            <a:r>
              <a:rPr lang="es-MX" dirty="0"/>
              <a:t>PRIMERA ENTREGA DEL PROYECTO</a:t>
            </a:r>
          </a:p>
        </p:txBody>
      </p:sp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1524000" y="1600200"/>
            <a:ext cx="14544850" cy="5981700"/>
          </a:xfrm>
        </p:spPr>
        <p:txBody>
          <a:bodyPr/>
          <a:lstStyle/>
          <a:p>
            <a:r>
              <a:rPr lang="es-MX" b="1" dirty="0"/>
              <a:t>Proyecto: diseño de una empresa digital con enfoque organizacional</a:t>
            </a:r>
          </a:p>
          <a:p>
            <a:r>
              <a:rPr lang="es-MX" b="1" dirty="0"/>
              <a:t>El objetivo de la actividad será diseñar el esquema organizacional de una empresa digital ficticia (</a:t>
            </a:r>
            <a:r>
              <a:rPr lang="es-MX" b="1" dirty="0" err="1"/>
              <a:t>startup</a:t>
            </a:r>
            <a:r>
              <a:rPr lang="es-MX" b="1" dirty="0"/>
              <a:t> o pyme) que opere en un entorno 100% o parcialmente digital. Esta empresa puede ofrecer productos o servicios, pero su operación debe estar pensada desde una lógica digital.</a:t>
            </a:r>
          </a:p>
          <a:p>
            <a:r>
              <a:rPr lang="es-MX" b="1" dirty="0"/>
              <a:t>En esta entrega parcial, desarrollarás tres componentes clave del proyecto:</a:t>
            </a:r>
          </a:p>
          <a:p>
            <a:r>
              <a:rPr lang="es-MX" b="1" dirty="0"/>
              <a:t>La base de gestión empresarial digital.</a:t>
            </a:r>
          </a:p>
          <a:p>
            <a:r>
              <a:rPr lang="es-MX" b="1" dirty="0"/>
              <a:t>La estructura organizacional y funcional.</a:t>
            </a:r>
          </a:p>
          <a:p>
            <a:r>
              <a:rPr lang="es-MX" b="1" dirty="0"/>
              <a:t>La cultura y comportamiento organizacional que promoverás.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7283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1062</Words>
  <Application>Microsoft Office PowerPoint</Application>
  <PresentationFormat>Personalizado</PresentationFormat>
  <Paragraphs>73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Calibri</vt:lpstr>
      <vt:lpstr>Arial</vt:lpstr>
      <vt:lpstr>Arial Black</vt:lpstr>
      <vt:lpstr>Poppins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PRIMERA ENTREGA DEL PROYECTO</vt:lpstr>
      <vt:lpstr>PRIMERA ENTREGA DEL PROYECTO</vt:lpstr>
      <vt:lpstr>PRIMERA ENTREGA DEL PROYECTO</vt:lpstr>
      <vt:lpstr>PRIMERA ENTREGA DEL PROYECTO</vt:lpstr>
      <vt:lpstr>PRIMERA ENTREGA DEL PROYECTO</vt:lpstr>
      <vt:lpstr>ENTREGA DEL PROYECTO FINAL</vt:lpstr>
      <vt:lpstr>ENTREGA DEL PROYECTO FINAL</vt:lpstr>
      <vt:lpstr>ENTREGA DEL PROYECTO FINAL</vt:lpstr>
      <vt:lpstr>ENTREGA DEL PROYECTO FINAL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MAESTROS 1</dc:title>
  <dc:creator>lupita patiño</dc:creator>
  <cp:lastModifiedBy>Ma. Guadalupe Patiño Ramos</cp:lastModifiedBy>
  <cp:revision>12</cp:revision>
  <dcterms:created xsi:type="dcterms:W3CDTF">2006-08-16T00:00:00Z</dcterms:created>
  <dcterms:modified xsi:type="dcterms:W3CDTF">2025-11-04T03:30:39Z</dcterms:modified>
  <dc:identifier>DAGwL3Dj_go</dc:identifier>
</cp:coreProperties>
</file>