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FC9D4-7E0C-4693-A861-097FF9283AF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227383-DDE1-427F-BEE5-4BDE9EF7E1B3}">
      <dgm:prSet/>
      <dgm:spPr/>
      <dgm:t>
        <a:bodyPr/>
        <a:lstStyle/>
        <a:p>
          <a:pPr algn="ctr"/>
          <a:r>
            <a:rPr lang="es-MX" b="1" dirty="0"/>
            <a:t>Aplicación Profesional de la Gestión Virtual</a:t>
          </a:r>
          <a:endParaRPr lang="en-US" dirty="0"/>
        </a:p>
      </dgm:t>
    </dgm:pt>
    <dgm:pt modelId="{E71A7EF7-25FC-4A75-BB20-84C459ADBB39}" type="parTrans" cxnId="{744C4650-461B-4B86-953B-4FA5478F01F1}">
      <dgm:prSet/>
      <dgm:spPr/>
      <dgm:t>
        <a:bodyPr/>
        <a:lstStyle/>
        <a:p>
          <a:endParaRPr lang="en-US"/>
        </a:p>
      </dgm:t>
    </dgm:pt>
    <dgm:pt modelId="{7FFBA70F-01CE-47FA-BB7C-F08295CB442E}" type="sibTrans" cxnId="{744C4650-461B-4B86-953B-4FA5478F01F1}">
      <dgm:prSet/>
      <dgm:spPr/>
      <dgm:t>
        <a:bodyPr/>
        <a:lstStyle/>
        <a:p>
          <a:endParaRPr lang="en-US"/>
        </a:p>
      </dgm:t>
    </dgm:pt>
    <dgm:pt modelId="{1DBB9A62-4542-4D53-BE9B-941F4CAA856F}">
      <dgm:prSet/>
      <dgm:spPr/>
      <dgm:t>
        <a:bodyPr/>
        <a:lstStyle/>
        <a:p>
          <a:r>
            <a:rPr lang="es-MX" b="1"/>
            <a:t>a) Líderes de Equipo</a:t>
          </a:r>
          <a:endParaRPr lang="en-US"/>
        </a:p>
      </dgm:t>
    </dgm:pt>
    <dgm:pt modelId="{004BFCB8-8208-4877-B54C-13D16536ABFE}" type="parTrans" cxnId="{F66B5734-41AB-43CD-80E9-F49880BAC8E2}">
      <dgm:prSet/>
      <dgm:spPr/>
      <dgm:t>
        <a:bodyPr/>
        <a:lstStyle/>
        <a:p>
          <a:endParaRPr lang="en-US"/>
        </a:p>
      </dgm:t>
    </dgm:pt>
    <dgm:pt modelId="{ACC90223-0741-4A08-A225-456366E1DC57}" type="sibTrans" cxnId="{F66B5734-41AB-43CD-80E9-F49880BAC8E2}">
      <dgm:prSet/>
      <dgm:spPr/>
      <dgm:t>
        <a:bodyPr/>
        <a:lstStyle/>
        <a:p>
          <a:endParaRPr lang="en-US"/>
        </a:p>
      </dgm:t>
    </dgm:pt>
    <dgm:pt modelId="{218EA5C5-6048-4AFB-A3F7-BA75DA8AC879}">
      <dgm:prSet/>
      <dgm:spPr/>
      <dgm:t>
        <a:bodyPr/>
        <a:lstStyle/>
        <a:p>
          <a:r>
            <a:rPr lang="es-MX"/>
            <a:t>Desarrollan habilidades para establecer procesos claros y objetivos medibles</a:t>
          </a:r>
          <a:endParaRPr lang="en-US"/>
        </a:p>
      </dgm:t>
    </dgm:pt>
    <dgm:pt modelId="{EF62984E-1B1D-486C-B388-26943BD84E21}" type="parTrans" cxnId="{041EBF29-7046-4413-832A-880991538BBF}">
      <dgm:prSet/>
      <dgm:spPr/>
      <dgm:t>
        <a:bodyPr/>
        <a:lstStyle/>
        <a:p>
          <a:endParaRPr lang="en-US"/>
        </a:p>
      </dgm:t>
    </dgm:pt>
    <dgm:pt modelId="{17E2533C-6F5E-4D4E-9DA3-5D5C4D8F4528}" type="sibTrans" cxnId="{041EBF29-7046-4413-832A-880991538BBF}">
      <dgm:prSet/>
      <dgm:spPr/>
      <dgm:t>
        <a:bodyPr/>
        <a:lstStyle/>
        <a:p>
          <a:endParaRPr lang="en-US"/>
        </a:p>
      </dgm:t>
    </dgm:pt>
    <dgm:pt modelId="{2900378A-244C-4B73-88A7-953BCC348305}">
      <dgm:prSet/>
      <dgm:spPr/>
      <dgm:t>
        <a:bodyPr/>
        <a:lstStyle/>
        <a:p>
          <a:r>
            <a:rPr lang="es-MX"/>
            <a:t>Fomentan la motivación en un entorno digital</a:t>
          </a:r>
          <a:endParaRPr lang="en-US"/>
        </a:p>
      </dgm:t>
    </dgm:pt>
    <dgm:pt modelId="{68D6DDC7-8131-4C10-A7F5-8A89E1E744D1}" type="parTrans" cxnId="{C0498F53-F820-44ED-B6FC-DCECE8FEE468}">
      <dgm:prSet/>
      <dgm:spPr/>
      <dgm:t>
        <a:bodyPr/>
        <a:lstStyle/>
        <a:p>
          <a:endParaRPr lang="en-US"/>
        </a:p>
      </dgm:t>
    </dgm:pt>
    <dgm:pt modelId="{DD6EF4EE-4BEB-4542-9F7A-A3EF55A4C8AB}" type="sibTrans" cxnId="{C0498F53-F820-44ED-B6FC-DCECE8FEE468}">
      <dgm:prSet/>
      <dgm:spPr/>
      <dgm:t>
        <a:bodyPr/>
        <a:lstStyle/>
        <a:p>
          <a:endParaRPr lang="en-US"/>
        </a:p>
      </dgm:t>
    </dgm:pt>
    <dgm:pt modelId="{6300CF3A-AF23-4C27-BD66-2B8E82B251B4}">
      <dgm:prSet/>
      <dgm:spPr/>
      <dgm:t>
        <a:bodyPr/>
        <a:lstStyle/>
        <a:p>
          <a:r>
            <a:rPr lang="es-MX"/>
            <a:t>Gestionan la comunicación a través de canales adecuados y en momentos convenientes.</a:t>
          </a:r>
          <a:endParaRPr lang="en-US"/>
        </a:p>
      </dgm:t>
    </dgm:pt>
    <dgm:pt modelId="{20070802-DAB3-4DBE-8117-126FBAC07F93}" type="parTrans" cxnId="{FFF12737-BCAA-4BF3-A523-5AF5794DA80F}">
      <dgm:prSet/>
      <dgm:spPr/>
      <dgm:t>
        <a:bodyPr/>
        <a:lstStyle/>
        <a:p>
          <a:endParaRPr lang="en-US"/>
        </a:p>
      </dgm:t>
    </dgm:pt>
    <dgm:pt modelId="{B2DA0702-7C28-43E4-BFDB-0CA54E593139}" type="sibTrans" cxnId="{FFF12737-BCAA-4BF3-A523-5AF5794DA80F}">
      <dgm:prSet/>
      <dgm:spPr/>
      <dgm:t>
        <a:bodyPr/>
        <a:lstStyle/>
        <a:p>
          <a:endParaRPr lang="en-US"/>
        </a:p>
      </dgm:t>
    </dgm:pt>
    <dgm:pt modelId="{452011F9-4793-48EE-8A50-D1449884CD0F}">
      <dgm:prSet/>
      <dgm:spPr/>
      <dgm:t>
        <a:bodyPr/>
        <a:lstStyle/>
        <a:p>
          <a:r>
            <a:rPr lang="es-MX" b="1"/>
            <a:t>b) Responsables de Operaciones</a:t>
          </a:r>
          <a:endParaRPr lang="en-US"/>
        </a:p>
      </dgm:t>
    </dgm:pt>
    <dgm:pt modelId="{93FCB6C6-538E-45B3-8217-23A89E17B3FF}" type="parTrans" cxnId="{11CAE947-0493-48AD-95AF-FE4684B0AA89}">
      <dgm:prSet/>
      <dgm:spPr/>
      <dgm:t>
        <a:bodyPr/>
        <a:lstStyle/>
        <a:p>
          <a:endParaRPr lang="en-US"/>
        </a:p>
      </dgm:t>
    </dgm:pt>
    <dgm:pt modelId="{14FC7F50-2B44-4752-9D94-18884681CF17}" type="sibTrans" cxnId="{11CAE947-0493-48AD-95AF-FE4684B0AA89}">
      <dgm:prSet/>
      <dgm:spPr/>
      <dgm:t>
        <a:bodyPr/>
        <a:lstStyle/>
        <a:p>
          <a:endParaRPr lang="en-US"/>
        </a:p>
      </dgm:t>
    </dgm:pt>
    <dgm:pt modelId="{EC4C36BD-4462-4F07-ADA2-33031AD2E408}">
      <dgm:prSet/>
      <dgm:spPr/>
      <dgm:t>
        <a:bodyPr/>
        <a:lstStyle/>
        <a:p>
          <a:r>
            <a:rPr lang="es-MX"/>
            <a:t>Adaptan los procesos tradicionales para que sean compatibles con entornos distribuidos y plataformas colaborativas</a:t>
          </a:r>
          <a:endParaRPr lang="en-US"/>
        </a:p>
      </dgm:t>
    </dgm:pt>
    <dgm:pt modelId="{9B336EAE-F480-4F66-BD8C-3AEDF4884ED0}" type="parTrans" cxnId="{216C1203-36A6-4512-B838-0EBA5F70E443}">
      <dgm:prSet/>
      <dgm:spPr/>
      <dgm:t>
        <a:bodyPr/>
        <a:lstStyle/>
        <a:p>
          <a:endParaRPr lang="en-US"/>
        </a:p>
      </dgm:t>
    </dgm:pt>
    <dgm:pt modelId="{CF23C009-70B1-4DB4-85C9-43EE1D1E6EAB}" type="sibTrans" cxnId="{216C1203-36A6-4512-B838-0EBA5F70E443}">
      <dgm:prSet/>
      <dgm:spPr/>
      <dgm:t>
        <a:bodyPr/>
        <a:lstStyle/>
        <a:p>
          <a:endParaRPr lang="en-US"/>
        </a:p>
      </dgm:t>
    </dgm:pt>
    <dgm:pt modelId="{108DFDDF-8C6F-4519-A780-D6EA244E111B}">
      <dgm:prSet/>
      <dgm:spPr/>
      <dgm:t>
        <a:bodyPr/>
        <a:lstStyle/>
        <a:p>
          <a:r>
            <a:rPr lang="es-MX"/>
            <a:t>Aseguran la correcta integración de tecnologías para optimizar el rendimiento del equipo.</a:t>
          </a:r>
          <a:endParaRPr lang="en-US"/>
        </a:p>
      </dgm:t>
    </dgm:pt>
    <dgm:pt modelId="{839F909A-FC42-46D4-8D82-C95B713DE43C}" type="parTrans" cxnId="{E257BD2B-F1A0-495A-9F21-226ADE97E4B0}">
      <dgm:prSet/>
      <dgm:spPr/>
      <dgm:t>
        <a:bodyPr/>
        <a:lstStyle/>
        <a:p>
          <a:endParaRPr lang="en-US"/>
        </a:p>
      </dgm:t>
    </dgm:pt>
    <dgm:pt modelId="{E9C35DFC-63DC-4A88-ADF2-A0D8C848FD2F}" type="sibTrans" cxnId="{E257BD2B-F1A0-495A-9F21-226ADE97E4B0}">
      <dgm:prSet/>
      <dgm:spPr/>
      <dgm:t>
        <a:bodyPr/>
        <a:lstStyle/>
        <a:p>
          <a:endParaRPr lang="en-US"/>
        </a:p>
      </dgm:t>
    </dgm:pt>
    <dgm:pt modelId="{C65487EF-A40E-4C9E-BC7A-5D914F6D5240}">
      <dgm:prSet/>
      <dgm:spPr/>
      <dgm:t>
        <a:bodyPr/>
        <a:lstStyle/>
        <a:p>
          <a:r>
            <a:rPr lang="es-MX" b="1"/>
            <a:t>c) Consultores de Transformación Digital</a:t>
          </a:r>
          <a:endParaRPr lang="en-US"/>
        </a:p>
      </dgm:t>
    </dgm:pt>
    <dgm:pt modelId="{B7211968-D933-4895-9C6D-A34458A011A1}" type="parTrans" cxnId="{BE0C466B-2B63-4BDA-A768-78C83E6DE32E}">
      <dgm:prSet/>
      <dgm:spPr/>
      <dgm:t>
        <a:bodyPr/>
        <a:lstStyle/>
        <a:p>
          <a:endParaRPr lang="en-US"/>
        </a:p>
      </dgm:t>
    </dgm:pt>
    <dgm:pt modelId="{CF64B333-A901-468B-8FFD-07B74A9F631D}" type="sibTrans" cxnId="{BE0C466B-2B63-4BDA-A768-78C83E6DE32E}">
      <dgm:prSet/>
      <dgm:spPr/>
      <dgm:t>
        <a:bodyPr/>
        <a:lstStyle/>
        <a:p>
          <a:endParaRPr lang="en-US"/>
        </a:p>
      </dgm:t>
    </dgm:pt>
    <dgm:pt modelId="{A3D6B446-1AF6-47E2-81B9-330D017BEFD2}">
      <dgm:prSet/>
      <dgm:spPr/>
      <dgm:t>
        <a:bodyPr/>
        <a:lstStyle/>
        <a:p>
          <a:r>
            <a:rPr lang="es-MX"/>
            <a:t>Ayudan a las organizaciones a migrar de un modelo de trabajo presencial a uno digital o híbrido</a:t>
          </a:r>
          <a:endParaRPr lang="en-US"/>
        </a:p>
      </dgm:t>
    </dgm:pt>
    <dgm:pt modelId="{2680749B-7B4A-410B-ACF9-107518B07F5A}" type="parTrans" cxnId="{73505402-0484-45C1-9AAF-58C9D90A4565}">
      <dgm:prSet/>
      <dgm:spPr/>
      <dgm:t>
        <a:bodyPr/>
        <a:lstStyle/>
        <a:p>
          <a:endParaRPr lang="en-US"/>
        </a:p>
      </dgm:t>
    </dgm:pt>
    <dgm:pt modelId="{FF779175-C170-4963-A2AC-4DB284EA9EB5}" type="sibTrans" cxnId="{73505402-0484-45C1-9AAF-58C9D90A4565}">
      <dgm:prSet/>
      <dgm:spPr/>
      <dgm:t>
        <a:bodyPr/>
        <a:lstStyle/>
        <a:p>
          <a:endParaRPr lang="en-US"/>
        </a:p>
      </dgm:t>
    </dgm:pt>
    <dgm:pt modelId="{443429EC-894D-4326-99EE-48F86E5A2C84}">
      <dgm:prSet/>
      <dgm:spPr/>
      <dgm:t>
        <a:bodyPr/>
        <a:lstStyle/>
        <a:p>
          <a:r>
            <a:rPr lang="es-MX"/>
            <a:t>Diseñan estrategias de adopción tecnológica, capacitando a los empleados y líderes para hacer uso de nuevas herramientas.</a:t>
          </a:r>
          <a:endParaRPr lang="en-US"/>
        </a:p>
      </dgm:t>
    </dgm:pt>
    <dgm:pt modelId="{3CE73C70-3B0F-4B9A-B58B-D2FEC26BDB37}" type="parTrans" cxnId="{DE2771F7-9BEC-446E-8997-5E0C850BCEC5}">
      <dgm:prSet/>
      <dgm:spPr/>
      <dgm:t>
        <a:bodyPr/>
        <a:lstStyle/>
        <a:p>
          <a:endParaRPr lang="en-US"/>
        </a:p>
      </dgm:t>
    </dgm:pt>
    <dgm:pt modelId="{B7AE109E-8D39-47C2-845C-2F259BC72E48}" type="sibTrans" cxnId="{DE2771F7-9BEC-446E-8997-5E0C850BCEC5}">
      <dgm:prSet/>
      <dgm:spPr/>
      <dgm:t>
        <a:bodyPr/>
        <a:lstStyle/>
        <a:p>
          <a:endParaRPr lang="en-US"/>
        </a:p>
      </dgm:t>
    </dgm:pt>
    <dgm:pt modelId="{6CDBDE30-EE18-4C2D-A79D-9B9E140C6130}" type="pres">
      <dgm:prSet presAssocID="{51CFC9D4-7E0C-4693-A861-097FF9283AF4}" presName="vert0" presStyleCnt="0">
        <dgm:presLayoutVars>
          <dgm:dir/>
          <dgm:animOne val="branch"/>
          <dgm:animLvl val="lvl"/>
        </dgm:presLayoutVars>
      </dgm:prSet>
      <dgm:spPr/>
    </dgm:pt>
    <dgm:pt modelId="{D6BC7454-FC85-405B-8384-9E0C23CD23F1}" type="pres">
      <dgm:prSet presAssocID="{74227383-DDE1-427F-BEE5-4BDE9EF7E1B3}" presName="thickLine" presStyleLbl="alignNode1" presStyleIdx="0" presStyleCnt="4"/>
      <dgm:spPr/>
    </dgm:pt>
    <dgm:pt modelId="{CD458B48-655B-47D6-AF8D-24C678BFAA6D}" type="pres">
      <dgm:prSet presAssocID="{74227383-DDE1-427F-BEE5-4BDE9EF7E1B3}" presName="horz1" presStyleCnt="0"/>
      <dgm:spPr/>
    </dgm:pt>
    <dgm:pt modelId="{C5D3483E-9CA4-406F-BAE6-DA7A2EEA9425}" type="pres">
      <dgm:prSet presAssocID="{74227383-DDE1-427F-BEE5-4BDE9EF7E1B3}" presName="tx1" presStyleLbl="revTx" presStyleIdx="0" presStyleCnt="11" custScaleX="500000" custScaleY="52754"/>
      <dgm:spPr/>
    </dgm:pt>
    <dgm:pt modelId="{8FF348E3-1CA3-4043-A8FE-5807C9C2277C}" type="pres">
      <dgm:prSet presAssocID="{74227383-DDE1-427F-BEE5-4BDE9EF7E1B3}" presName="vert1" presStyleCnt="0"/>
      <dgm:spPr/>
    </dgm:pt>
    <dgm:pt modelId="{FC48228A-A9C4-4DA9-B6AF-ECA119127796}" type="pres">
      <dgm:prSet presAssocID="{1DBB9A62-4542-4D53-BE9B-941F4CAA856F}" presName="thickLine" presStyleLbl="alignNode1" presStyleIdx="1" presStyleCnt="4"/>
      <dgm:spPr/>
    </dgm:pt>
    <dgm:pt modelId="{CAF4149A-18B6-4ED7-B977-8012AAE04F99}" type="pres">
      <dgm:prSet presAssocID="{1DBB9A62-4542-4D53-BE9B-941F4CAA856F}" presName="horz1" presStyleCnt="0"/>
      <dgm:spPr/>
    </dgm:pt>
    <dgm:pt modelId="{56E9409C-2E00-4279-9778-DD37E786BED0}" type="pres">
      <dgm:prSet presAssocID="{1DBB9A62-4542-4D53-BE9B-941F4CAA856F}" presName="tx1" presStyleLbl="revTx" presStyleIdx="1" presStyleCnt="11"/>
      <dgm:spPr/>
    </dgm:pt>
    <dgm:pt modelId="{ADB88B9C-B6B5-4B4F-A557-9CD448E1D788}" type="pres">
      <dgm:prSet presAssocID="{1DBB9A62-4542-4D53-BE9B-941F4CAA856F}" presName="vert1" presStyleCnt="0"/>
      <dgm:spPr/>
    </dgm:pt>
    <dgm:pt modelId="{A677CB86-882B-4251-9E83-339090681E04}" type="pres">
      <dgm:prSet presAssocID="{218EA5C5-6048-4AFB-A3F7-BA75DA8AC879}" presName="vertSpace2a" presStyleCnt="0"/>
      <dgm:spPr/>
    </dgm:pt>
    <dgm:pt modelId="{05F51566-74AC-4698-A9D0-052794FBB4AA}" type="pres">
      <dgm:prSet presAssocID="{218EA5C5-6048-4AFB-A3F7-BA75DA8AC879}" presName="horz2" presStyleCnt="0"/>
      <dgm:spPr/>
    </dgm:pt>
    <dgm:pt modelId="{1B317306-9827-4483-8020-BB2F17D1999D}" type="pres">
      <dgm:prSet presAssocID="{218EA5C5-6048-4AFB-A3F7-BA75DA8AC879}" presName="horzSpace2" presStyleCnt="0"/>
      <dgm:spPr/>
    </dgm:pt>
    <dgm:pt modelId="{9F978429-CF77-4DD7-B55E-F7C087730688}" type="pres">
      <dgm:prSet presAssocID="{218EA5C5-6048-4AFB-A3F7-BA75DA8AC879}" presName="tx2" presStyleLbl="revTx" presStyleIdx="2" presStyleCnt="11"/>
      <dgm:spPr/>
    </dgm:pt>
    <dgm:pt modelId="{F0221C28-2A9C-403B-9627-925AFC174B1D}" type="pres">
      <dgm:prSet presAssocID="{218EA5C5-6048-4AFB-A3F7-BA75DA8AC879}" presName="vert2" presStyleCnt="0"/>
      <dgm:spPr/>
    </dgm:pt>
    <dgm:pt modelId="{DE28F755-8D32-4083-8849-B19D8D4B2D93}" type="pres">
      <dgm:prSet presAssocID="{218EA5C5-6048-4AFB-A3F7-BA75DA8AC879}" presName="thinLine2b" presStyleLbl="callout" presStyleIdx="0" presStyleCnt="7"/>
      <dgm:spPr/>
    </dgm:pt>
    <dgm:pt modelId="{7813515B-3FBD-4590-B184-AE7B3C27BE54}" type="pres">
      <dgm:prSet presAssocID="{218EA5C5-6048-4AFB-A3F7-BA75DA8AC879}" presName="vertSpace2b" presStyleCnt="0"/>
      <dgm:spPr/>
    </dgm:pt>
    <dgm:pt modelId="{190B9D19-7A27-4C6D-B4F6-4399CC65610D}" type="pres">
      <dgm:prSet presAssocID="{2900378A-244C-4B73-88A7-953BCC348305}" presName="horz2" presStyleCnt="0"/>
      <dgm:spPr/>
    </dgm:pt>
    <dgm:pt modelId="{5B64527C-D15C-434F-97D9-CFB20F48B7E8}" type="pres">
      <dgm:prSet presAssocID="{2900378A-244C-4B73-88A7-953BCC348305}" presName="horzSpace2" presStyleCnt="0"/>
      <dgm:spPr/>
    </dgm:pt>
    <dgm:pt modelId="{2B76D6D9-3A7C-434A-9FD3-EAEB0FC675CA}" type="pres">
      <dgm:prSet presAssocID="{2900378A-244C-4B73-88A7-953BCC348305}" presName="tx2" presStyleLbl="revTx" presStyleIdx="3" presStyleCnt="11"/>
      <dgm:spPr/>
    </dgm:pt>
    <dgm:pt modelId="{FAE8BCEF-8336-473C-910B-AF7912F44238}" type="pres">
      <dgm:prSet presAssocID="{2900378A-244C-4B73-88A7-953BCC348305}" presName="vert2" presStyleCnt="0"/>
      <dgm:spPr/>
    </dgm:pt>
    <dgm:pt modelId="{BA3CFDF6-7AA2-4023-BD91-026A3952E8DF}" type="pres">
      <dgm:prSet presAssocID="{2900378A-244C-4B73-88A7-953BCC348305}" presName="thinLine2b" presStyleLbl="callout" presStyleIdx="1" presStyleCnt="7"/>
      <dgm:spPr/>
    </dgm:pt>
    <dgm:pt modelId="{0A8D445F-6B85-47AF-8D3B-5182E01E472B}" type="pres">
      <dgm:prSet presAssocID="{2900378A-244C-4B73-88A7-953BCC348305}" presName="vertSpace2b" presStyleCnt="0"/>
      <dgm:spPr/>
    </dgm:pt>
    <dgm:pt modelId="{7E60C28C-E21D-4DF4-939E-41A2B50FC764}" type="pres">
      <dgm:prSet presAssocID="{6300CF3A-AF23-4C27-BD66-2B8E82B251B4}" presName="horz2" presStyleCnt="0"/>
      <dgm:spPr/>
    </dgm:pt>
    <dgm:pt modelId="{91CA0617-397D-4C34-A262-857BFE1C0367}" type="pres">
      <dgm:prSet presAssocID="{6300CF3A-AF23-4C27-BD66-2B8E82B251B4}" presName="horzSpace2" presStyleCnt="0"/>
      <dgm:spPr/>
    </dgm:pt>
    <dgm:pt modelId="{1E20A051-DE7E-4A94-B71D-8EDBCB35A3A8}" type="pres">
      <dgm:prSet presAssocID="{6300CF3A-AF23-4C27-BD66-2B8E82B251B4}" presName="tx2" presStyleLbl="revTx" presStyleIdx="4" presStyleCnt="11"/>
      <dgm:spPr/>
    </dgm:pt>
    <dgm:pt modelId="{54CDC3B4-5857-43FC-8A3A-4B8718DE3F66}" type="pres">
      <dgm:prSet presAssocID="{6300CF3A-AF23-4C27-BD66-2B8E82B251B4}" presName="vert2" presStyleCnt="0"/>
      <dgm:spPr/>
    </dgm:pt>
    <dgm:pt modelId="{F61D1A79-595A-44B4-83AB-8302D4F45017}" type="pres">
      <dgm:prSet presAssocID="{6300CF3A-AF23-4C27-BD66-2B8E82B251B4}" presName="thinLine2b" presStyleLbl="callout" presStyleIdx="2" presStyleCnt="7"/>
      <dgm:spPr/>
    </dgm:pt>
    <dgm:pt modelId="{09AC9F53-B05B-4CDE-A1AB-D8473524EC80}" type="pres">
      <dgm:prSet presAssocID="{6300CF3A-AF23-4C27-BD66-2B8E82B251B4}" presName="vertSpace2b" presStyleCnt="0"/>
      <dgm:spPr/>
    </dgm:pt>
    <dgm:pt modelId="{01A0D4A9-8995-4FA8-BDD8-0683089B399C}" type="pres">
      <dgm:prSet presAssocID="{452011F9-4793-48EE-8A50-D1449884CD0F}" presName="thickLine" presStyleLbl="alignNode1" presStyleIdx="2" presStyleCnt="4"/>
      <dgm:spPr/>
    </dgm:pt>
    <dgm:pt modelId="{CEF5869F-82D7-4AB8-9E16-8898024D8B27}" type="pres">
      <dgm:prSet presAssocID="{452011F9-4793-48EE-8A50-D1449884CD0F}" presName="horz1" presStyleCnt="0"/>
      <dgm:spPr/>
    </dgm:pt>
    <dgm:pt modelId="{E674D1F6-CC85-492B-BA54-112BB9F4FF81}" type="pres">
      <dgm:prSet presAssocID="{452011F9-4793-48EE-8A50-D1449884CD0F}" presName="tx1" presStyleLbl="revTx" presStyleIdx="5" presStyleCnt="11"/>
      <dgm:spPr/>
    </dgm:pt>
    <dgm:pt modelId="{4A09C991-F0C3-4EB5-9CCD-FD3DFBD1DE43}" type="pres">
      <dgm:prSet presAssocID="{452011F9-4793-48EE-8A50-D1449884CD0F}" presName="vert1" presStyleCnt="0"/>
      <dgm:spPr/>
    </dgm:pt>
    <dgm:pt modelId="{02C04022-0BB1-4618-BA7F-E795A90C6601}" type="pres">
      <dgm:prSet presAssocID="{EC4C36BD-4462-4F07-ADA2-33031AD2E408}" presName="vertSpace2a" presStyleCnt="0"/>
      <dgm:spPr/>
    </dgm:pt>
    <dgm:pt modelId="{37225808-95CE-407E-861D-5C8949BCABEF}" type="pres">
      <dgm:prSet presAssocID="{EC4C36BD-4462-4F07-ADA2-33031AD2E408}" presName="horz2" presStyleCnt="0"/>
      <dgm:spPr/>
    </dgm:pt>
    <dgm:pt modelId="{D92FAAC0-C71B-4760-A123-8A413AE39539}" type="pres">
      <dgm:prSet presAssocID="{EC4C36BD-4462-4F07-ADA2-33031AD2E408}" presName="horzSpace2" presStyleCnt="0"/>
      <dgm:spPr/>
    </dgm:pt>
    <dgm:pt modelId="{C19C80CC-A607-4A91-B4C7-6821E5946284}" type="pres">
      <dgm:prSet presAssocID="{EC4C36BD-4462-4F07-ADA2-33031AD2E408}" presName="tx2" presStyleLbl="revTx" presStyleIdx="6" presStyleCnt="11"/>
      <dgm:spPr/>
    </dgm:pt>
    <dgm:pt modelId="{5F084953-7E18-4E8E-8EF9-48295EA68EEA}" type="pres">
      <dgm:prSet presAssocID="{EC4C36BD-4462-4F07-ADA2-33031AD2E408}" presName="vert2" presStyleCnt="0"/>
      <dgm:spPr/>
    </dgm:pt>
    <dgm:pt modelId="{7F488D89-F04C-4C27-A56E-C944A5B5C063}" type="pres">
      <dgm:prSet presAssocID="{EC4C36BD-4462-4F07-ADA2-33031AD2E408}" presName="thinLine2b" presStyleLbl="callout" presStyleIdx="3" presStyleCnt="7"/>
      <dgm:spPr/>
    </dgm:pt>
    <dgm:pt modelId="{94B3E1FC-CB1C-4994-8B0E-6ACE3984091D}" type="pres">
      <dgm:prSet presAssocID="{EC4C36BD-4462-4F07-ADA2-33031AD2E408}" presName="vertSpace2b" presStyleCnt="0"/>
      <dgm:spPr/>
    </dgm:pt>
    <dgm:pt modelId="{A928EF4C-F9FD-4939-93EB-0080AF002813}" type="pres">
      <dgm:prSet presAssocID="{108DFDDF-8C6F-4519-A780-D6EA244E111B}" presName="horz2" presStyleCnt="0"/>
      <dgm:spPr/>
    </dgm:pt>
    <dgm:pt modelId="{DCC66450-697A-41EA-BAE1-7F81B3FD559F}" type="pres">
      <dgm:prSet presAssocID="{108DFDDF-8C6F-4519-A780-D6EA244E111B}" presName="horzSpace2" presStyleCnt="0"/>
      <dgm:spPr/>
    </dgm:pt>
    <dgm:pt modelId="{C5B7173D-A0F4-41A0-8F1E-474143D5A436}" type="pres">
      <dgm:prSet presAssocID="{108DFDDF-8C6F-4519-A780-D6EA244E111B}" presName="tx2" presStyleLbl="revTx" presStyleIdx="7" presStyleCnt="11"/>
      <dgm:spPr/>
    </dgm:pt>
    <dgm:pt modelId="{0CBA8539-1CFB-4A7D-8138-7C708560A271}" type="pres">
      <dgm:prSet presAssocID="{108DFDDF-8C6F-4519-A780-D6EA244E111B}" presName="vert2" presStyleCnt="0"/>
      <dgm:spPr/>
    </dgm:pt>
    <dgm:pt modelId="{81155A65-F929-4050-885B-C5BADBDD4933}" type="pres">
      <dgm:prSet presAssocID="{108DFDDF-8C6F-4519-A780-D6EA244E111B}" presName="thinLine2b" presStyleLbl="callout" presStyleIdx="4" presStyleCnt="7"/>
      <dgm:spPr/>
    </dgm:pt>
    <dgm:pt modelId="{4DECAB1B-C0F3-4F57-81BC-354A77BA9D0C}" type="pres">
      <dgm:prSet presAssocID="{108DFDDF-8C6F-4519-A780-D6EA244E111B}" presName="vertSpace2b" presStyleCnt="0"/>
      <dgm:spPr/>
    </dgm:pt>
    <dgm:pt modelId="{ED84CE63-1385-4CCC-9D9C-C8DEF25477A6}" type="pres">
      <dgm:prSet presAssocID="{C65487EF-A40E-4C9E-BC7A-5D914F6D5240}" presName="thickLine" presStyleLbl="alignNode1" presStyleIdx="3" presStyleCnt="4"/>
      <dgm:spPr/>
    </dgm:pt>
    <dgm:pt modelId="{336135BF-7737-4382-B732-0BFB793CD618}" type="pres">
      <dgm:prSet presAssocID="{C65487EF-A40E-4C9E-BC7A-5D914F6D5240}" presName="horz1" presStyleCnt="0"/>
      <dgm:spPr/>
    </dgm:pt>
    <dgm:pt modelId="{4645DD89-E763-4EC0-A289-9309E7023E04}" type="pres">
      <dgm:prSet presAssocID="{C65487EF-A40E-4C9E-BC7A-5D914F6D5240}" presName="tx1" presStyleLbl="revTx" presStyleIdx="8" presStyleCnt="11"/>
      <dgm:spPr/>
    </dgm:pt>
    <dgm:pt modelId="{F29F3490-2B94-4ECE-959A-68B10FD60803}" type="pres">
      <dgm:prSet presAssocID="{C65487EF-A40E-4C9E-BC7A-5D914F6D5240}" presName="vert1" presStyleCnt="0"/>
      <dgm:spPr/>
    </dgm:pt>
    <dgm:pt modelId="{A73EB3BD-17E6-4DE1-AAEA-E85664D44F1B}" type="pres">
      <dgm:prSet presAssocID="{A3D6B446-1AF6-47E2-81B9-330D017BEFD2}" presName="vertSpace2a" presStyleCnt="0"/>
      <dgm:spPr/>
    </dgm:pt>
    <dgm:pt modelId="{C71C3994-0189-440D-90E6-FC56B5B2358B}" type="pres">
      <dgm:prSet presAssocID="{A3D6B446-1AF6-47E2-81B9-330D017BEFD2}" presName="horz2" presStyleCnt="0"/>
      <dgm:spPr/>
    </dgm:pt>
    <dgm:pt modelId="{4C231E00-D685-455C-9F23-FFD5F98EFE45}" type="pres">
      <dgm:prSet presAssocID="{A3D6B446-1AF6-47E2-81B9-330D017BEFD2}" presName="horzSpace2" presStyleCnt="0"/>
      <dgm:spPr/>
    </dgm:pt>
    <dgm:pt modelId="{61AF083C-5389-42C0-94DF-E4045F5F69E8}" type="pres">
      <dgm:prSet presAssocID="{A3D6B446-1AF6-47E2-81B9-330D017BEFD2}" presName="tx2" presStyleLbl="revTx" presStyleIdx="9" presStyleCnt="11"/>
      <dgm:spPr/>
    </dgm:pt>
    <dgm:pt modelId="{95511F82-C0DC-48C1-9F71-95E87D471F49}" type="pres">
      <dgm:prSet presAssocID="{A3D6B446-1AF6-47E2-81B9-330D017BEFD2}" presName="vert2" presStyleCnt="0"/>
      <dgm:spPr/>
    </dgm:pt>
    <dgm:pt modelId="{A05ECB9B-C929-4FB2-B2FE-5FAE1783E0F3}" type="pres">
      <dgm:prSet presAssocID="{A3D6B446-1AF6-47E2-81B9-330D017BEFD2}" presName="thinLine2b" presStyleLbl="callout" presStyleIdx="5" presStyleCnt="7"/>
      <dgm:spPr/>
    </dgm:pt>
    <dgm:pt modelId="{ED569F76-DE02-43A5-9C94-8B2A3872CC13}" type="pres">
      <dgm:prSet presAssocID="{A3D6B446-1AF6-47E2-81B9-330D017BEFD2}" presName="vertSpace2b" presStyleCnt="0"/>
      <dgm:spPr/>
    </dgm:pt>
    <dgm:pt modelId="{08D82597-C7CC-47E8-B45C-1E7ACC1699B1}" type="pres">
      <dgm:prSet presAssocID="{443429EC-894D-4326-99EE-48F86E5A2C84}" presName="horz2" presStyleCnt="0"/>
      <dgm:spPr/>
    </dgm:pt>
    <dgm:pt modelId="{23FF8CC8-B15A-48BF-BEDB-96B3A33C6D4A}" type="pres">
      <dgm:prSet presAssocID="{443429EC-894D-4326-99EE-48F86E5A2C84}" presName="horzSpace2" presStyleCnt="0"/>
      <dgm:spPr/>
    </dgm:pt>
    <dgm:pt modelId="{F02B99DF-ED5C-4879-B3A5-02A05171B1B1}" type="pres">
      <dgm:prSet presAssocID="{443429EC-894D-4326-99EE-48F86E5A2C84}" presName="tx2" presStyleLbl="revTx" presStyleIdx="10" presStyleCnt="11"/>
      <dgm:spPr/>
    </dgm:pt>
    <dgm:pt modelId="{C12283F2-8994-4A3D-8F5C-E066C9514CA0}" type="pres">
      <dgm:prSet presAssocID="{443429EC-894D-4326-99EE-48F86E5A2C84}" presName="vert2" presStyleCnt="0"/>
      <dgm:spPr/>
    </dgm:pt>
    <dgm:pt modelId="{9F8458A3-464F-49AD-93EB-B47D43DE3088}" type="pres">
      <dgm:prSet presAssocID="{443429EC-894D-4326-99EE-48F86E5A2C84}" presName="thinLine2b" presStyleLbl="callout" presStyleIdx="6" presStyleCnt="7"/>
      <dgm:spPr/>
    </dgm:pt>
    <dgm:pt modelId="{99CAB004-7674-478F-92DE-4707A5208E72}" type="pres">
      <dgm:prSet presAssocID="{443429EC-894D-4326-99EE-48F86E5A2C84}" presName="vertSpace2b" presStyleCnt="0"/>
      <dgm:spPr/>
    </dgm:pt>
  </dgm:ptLst>
  <dgm:cxnLst>
    <dgm:cxn modelId="{73505402-0484-45C1-9AAF-58C9D90A4565}" srcId="{C65487EF-A40E-4C9E-BC7A-5D914F6D5240}" destId="{A3D6B446-1AF6-47E2-81B9-330D017BEFD2}" srcOrd="0" destOrd="0" parTransId="{2680749B-7B4A-410B-ACF9-107518B07F5A}" sibTransId="{FF779175-C170-4963-A2AC-4DB284EA9EB5}"/>
    <dgm:cxn modelId="{216C1203-36A6-4512-B838-0EBA5F70E443}" srcId="{452011F9-4793-48EE-8A50-D1449884CD0F}" destId="{EC4C36BD-4462-4F07-ADA2-33031AD2E408}" srcOrd="0" destOrd="0" parTransId="{9B336EAE-F480-4F66-BD8C-3AEDF4884ED0}" sibTransId="{CF23C009-70B1-4DB4-85C9-43EE1D1E6EAB}"/>
    <dgm:cxn modelId="{32955711-4B01-45DC-A2D2-DEDFD703A48F}" type="presOf" srcId="{218EA5C5-6048-4AFB-A3F7-BA75DA8AC879}" destId="{9F978429-CF77-4DD7-B55E-F7C087730688}" srcOrd="0" destOrd="0" presId="urn:microsoft.com/office/officeart/2008/layout/LinedList"/>
    <dgm:cxn modelId="{E30D341B-E623-4B3F-BEC2-EC51B11E0FA8}" type="presOf" srcId="{74227383-DDE1-427F-BEE5-4BDE9EF7E1B3}" destId="{C5D3483E-9CA4-406F-BAE6-DA7A2EEA9425}" srcOrd="0" destOrd="0" presId="urn:microsoft.com/office/officeart/2008/layout/LinedList"/>
    <dgm:cxn modelId="{041EBF29-7046-4413-832A-880991538BBF}" srcId="{1DBB9A62-4542-4D53-BE9B-941F4CAA856F}" destId="{218EA5C5-6048-4AFB-A3F7-BA75DA8AC879}" srcOrd="0" destOrd="0" parTransId="{EF62984E-1B1D-486C-B388-26943BD84E21}" sibTransId="{17E2533C-6F5E-4D4E-9DA3-5D5C4D8F4528}"/>
    <dgm:cxn modelId="{E257BD2B-F1A0-495A-9F21-226ADE97E4B0}" srcId="{452011F9-4793-48EE-8A50-D1449884CD0F}" destId="{108DFDDF-8C6F-4519-A780-D6EA244E111B}" srcOrd="1" destOrd="0" parTransId="{839F909A-FC42-46D4-8D82-C95B713DE43C}" sibTransId="{E9C35DFC-63DC-4A88-ADF2-A0D8C848FD2F}"/>
    <dgm:cxn modelId="{F90EDD2B-8E6D-41C1-9690-6EFA6B2C0928}" type="presOf" srcId="{A3D6B446-1AF6-47E2-81B9-330D017BEFD2}" destId="{61AF083C-5389-42C0-94DF-E4045F5F69E8}" srcOrd="0" destOrd="0" presId="urn:microsoft.com/office/officeart/2008/layout/LinedList"/>
    <dgm:cxn modelId="{F66B5734-41AB-43CD-80E9-F49880BAC8E2}" srcId="{51CFC9D4-7E0C-4693-A861-097FF9283AF4}" destId="{1DBB9A62-4542-4D53-BE9B-941F4CAA856F}" srcOrd="1" destOrd="0" parTransId="{004BFCB8-8208-4877-B54C-13D16536ABFE}" sibTransId="{ACC90223-0741-4A08-A225-456366E1DC57}"/>
    <dgm:cxn modelId="{FFF12737-BCAA-4BF3-A523-5AF5794DA80F}" srcId="{1DBB9A62-4542-4D53-BE9B-941F4CAA856F}" destId="{6300CF3A-AF23-4C27-BD66-2B8E82B251B4}" srcOrd="2" destOrd="0" parTransId="{20070802-DAB3-4DBE-8117-126FBAC07F93}" sibTransId="{B2DA0702-7C28-43E4-BFDB-0CA54E593139}"/>
    <dgm:cxn modelId="{11CAE947-0493-48AD-95AF-FE4684B0AA89}" srcId="{51CFC9D4-7E0C-4693-A861-097FF9283AF4}" destId="{452011F9-4793-48EE-8A50-D1449884CD0F}" srcOrd="2" destOrd="0" parTransId="{93FCB6C6-538E-45B3-8217-23A89E17B3FF}" sibTransId="{14FC7F50-2B44-4752-9D94-18884681CF17}"/>
    <dgm:cxn modelId="{BE0C466B-2B63-4BDA-A768-78C83E6DE32E}" srcId="{51CFC9D4-7E0C-4693-A861-097FF9283AF4}" destId="{C65487EF-A40E-4C9E-BC7A-5D914F6D5240}" srcOrd="3" destOrd="0" parTransId="{B7211968-D933-4895-9C6D-A34458A011A1}" sibTransId="{CF64B333-A901-468B-8FFD-07B74A9F631D}"/>
    <dgm:cxn modelId="{330FA04D-FEF1-4F7A-8EF6-E4C196D02E99}" type="presOf" srcId="{443429EC-894D-4326-99EE-48F86E5A2C84}" destId="{F02B99DF-ED5C-4879-B3A5-02A05171B1B1}" srcOrd="0" destOrd="0" presId="urn:microsoft.com/office/officeart/2008/layout/LinedList"/>
    <dgm:cxn modelId="{2816C94E-4313-4D80-A8CA-24CCC3BA828B}" type="presOf" srcId="{C65487EF-A40E-4C9E-BC7A-5D914F6D5240}" destId="{4645DD89-E763-4EC0-A289-9309E7023E04}" srcOrd="0" destOrd="0" presId="urn:microsoft.com/office/officeart/2008/layout/LinedList"/>
    <dgm:cxn modelId="{B08E3250-305C-4D5D-BB05-79EEA049D2B8}" type="presOf" srcId="{2900378A-244C-4B73-88A7-953BCC348305}" destId="{2B76D6D9-3A7C-434A-9FD3-EAEB0FC675CA}" srcOrd="0" destOrd="0" presId="urn:microsoft.com/office/officeart/2008/layout/LinedList"/>
    <dgm:cxn modelId="{744C4650-461B-4B86-953B-4FA5478F01F1}" srcId="{51CFC9D4-7E0C-4693-A861-097FF9283AF4}" destId="{74227383-DDE1-427F-BEE5-4BDE9EF7E1B3}" srcOrd="0" destOrd="0" parTransId="{E71A7EF7-25FC-4A75-BB20-84C459ADBB39}" sibTransId="{7FFBA70F-01CE-47FA-BB7C-F08295CB442E}"/>
    <dgm:cxn modelId="{00B0E052-54DC-4D50-B6EA-6DB5136A47D1}" type="presOf" srcId="{6300CF3A-AF23-4C27-BD66-2B8E82B251B4}" destId="{1E20A051-DE7E-4A94-B71D-8EDBCB35A3A8}" srcOrd="0" destOrd="0" presId="urn:microsoft.com/office/officeart/2008/layout/LinedList"/>
    <dgm:cxn modelId="{C0498F53-F820-44ED-B6FC-DCECE8FEE468}" srcId="{1DBB9A62-4542-4D53-BE9B-941F4CAA856F}" destId="{2900378A-244C-4B73-88A7-953BCC348305}" srcOrd="1" destOrd="0" parTransId="{68D6DDC7-8131-4C10-A7F5-8A89E1E744D1}" sibTransId="{DD6EF4EE-4BEB-4542-9F7A-A3EF55A4C8AB}"/>
    <dgm:cxn modelId="{D6D45874-9E23-443F-9B51-D7AAE23F1474}" type="presOf" srcId="{EC4C36BD-4462-4F07-ADA2-33031AD2E408}" destId="{C19C80CC-A607-4A91-B4C7-6821E5946284}" srcOrd="0" destOrd="0" presId="urn:microsoft.com/office/officeart/2008/layout/LinedList"/>
    <dgm:cxn modelId="{8262047C-3FDB-4A00-BAFE-0FE131C874FB}" type="presOf" srcId="{108DFDDF-8C6F-4519-A780-D6EA244E111B}" destId="{C5B7173D-A0F4-41A0-8F1E-474143D5A436}" srcOrd="0" destOrd="0" presId="urn:microsoft.com/office/officeart/2008/layout/LinedList"/>
    <dgm:cxn modelId="{9A4FD98A-44B5-4E4A-BA26-8EB91DD88B52}" type="presOf" srcId="{51CFC9D4-7E0C-4693-A861-097FF9283AF4}" destId="{6CDBDE30-EE18-4C2D-A79D-9B9E140C6130}" srcOrd="0" destOrd="0" presId="urn:microsoft.com/office/officeart/2008/layout/LinedList"/>
    <dgm:cxn modelId="{E1E5F6BC-758F-41C6-B3B7-0E94D107E1D0}" type="presOf" srcId="{452011F9-4793-48EE-8A50-D1449884CD0F}" destId="{E674D1F6-CC85-492B-BA54-112BB9F4FF81}" srcOrd="0" destOrd="0" presId="urn:microsoft.com/office/officeart/2008/layout/LinedList"/>
    <dgm:cxn modelId="{7C77C6DE-B645-482F-A154-BBC18B25D0A2}" type="presOf" srcId="{1DBB9A62-4542-4D53-BE9B-941F4CAA856F}" destId="{56E9409C-2E00-4279-9778-DD37E786BED0}" srcOrd="0" destOrd="0" presId="urn:microsoft.com/office/officeart/2008/layout/LinedList"/>
    <dgm:cxn modelId="{DE2771F7-9BEC-446E-8997-5E0C850BCEC5}" srcId="{C65487EF-A40E-4C9E-BC7A-5D914F6D5240}" destId="{443429EC-894D-4326-99EE-48F86E5A2C84}" srcOrd="1" destOrd="0" parTransId="{3CE73C70-3B0F-4B9A-B58B-D2FEC26BDB37}" sibTransId="{B7AE109E-8D39-47C2-845C-2F259BC72E48}"/>
    <dgm:cxn modelId="{3A9B9B01-014E-49AF-BDD2-71D40AE001F7}" type="presParOf" srcId="{6CDBDE30-EE18-4C2D-A79D-9B9E140C6130}" destId="{D6BC7454-FC85-405B-8384-9E0C23CD23F1}" srcOrd="0" destOrd="0" presId="urn:microsoft.com/office/officeart/2008/layout/LinedList"/>
    <dgm:cxn modelId="{2563BFAF-7720-4237-A923-10FFC4C1A03B}" type="presParOf" srcId="{6CDBDE30-EE18-4C2D-A79D-9B9E140C6130}" destId="{CD458B48-655B-47D6-AF8D-24C678BFAA6D}" srcOrd="1" destOrd="0" presId="urn:microsoft.com/office/officeart/2008/layout/LinedList"/>
    <dgm:cxn modelId="{D5B45FCC-D508-4970-AC98-31767E74CF32}" type="presParOf" srcId="{CD458B48-655B-47D6-AF8D-24C678BFAA6D}" destId="{C5D3483E-9CA4-406F-BAE6-DA7A2EEA9425}" srcOrd="0" destOrd="0" presId="urn:microsoft.com/office/officeart/2008/layout/LinedList"/>
    <dgm:cxn modelId="{1D900EF5-8FE0-425E-89F8-0BA5443663DB}" type="presParOf" srcId="{CD458B48-655B-47D6-AF8D-24C678BFAA6D}" destId="{8FF348E3-1CA3-4043-A8FE-5807C9C2277C}" srcOrd="1" destOrd="0" presId="urn:microsoft.com/office/officeart/2008/layout/LinedList"/>
    <dgm:cxn modelId="{92EEAD4E-A827-41D7-B665-F21B520BD863}" type="presParOf" srcId="{6CDBDE30-EE18-4C2D-A79D-9B9E140C6130}" destId="{FC48228A-A9C4-4DA9-B6AF-ECA119127796}" srcOrd="2" destOrd="0" presId="urn:microsoft.com/office/officeart/2008/layout/LinedList"/>
    <dgm:cxn modelId="{5C987BA0-CBC9-4FD0-8DA9-C29742F8E5C3}" type="presParOf" srcId="{6CDBDE30-EE18-4C2D-A79D-9B9E140C6130}" destId="{CAF4149A-18B6-4ED7-B977-8012AAE04F99}" srcOrd="3" destOrd="0" presId="urn:microsoft.com/office/officeart/2008/layout/LinedList"/>
    <dgm:cxn modelId="{C850836F-54F3-44BB-8FE0-B6641665AAC0}" type="presParOf" srcId="{CAF4149A-18B6-4ED7-B977-8012AAE04F99}" destId="{56E9409C-2E00-4279-9778-DD37E786BED0}" srcOrd="0" destOrd="0" presId="urn:microsoft.com/office/officeart/2008/layout/LinedList"/>
    <dgm:cxn modelId="{7FDD1A69-2ADC-4725-BB8D-130132B929C6}" type="presParOf" srcId="{CAF4149A-18B6-4ED7-B977-8012AAE04F99}" destId="{ADB88B9C-B6B5-4B4F-A557-9CD448E1D788}" srcOrd="1" destOrd="0" presId="urn:microsoft.com/office/officeart/2008/layout/LinedList"/>
    <dgm:cxn modelId="{7EC3CC04-DB1C-49FC-946E-FA5EC3C09439}" type="presParOf" srcId="{ADB88B9C-B6B5-4B4F-A557-9CD448E1D788}" destId="{A677CB86-882B-4251-9E83-339090681E04}" srcOrd="0" destOrd="0" presId="urn:microsoft.com/office/officeart/2008/layout/LinedList"/>
    <dgm:cxn modelId="{EC76265A-31F4-4D38-9976-F92E179C6697}" type="presParOf" srcId="{ADB88B9C-B6B5-4B4F-A557-9CD448E1D788}" destId="{05F51566-74AC-4698-A9D0-052794FBB4AA}" srcOrd="1" destOrd="0" presId="urn:microsoft.com/office/officeart/2008/layout/LinedList"/>
    <dgm:cxn modelId="{4489C127-FBB4-43F7-9808-D73EB44D0A67}" type="presParOf" srcId="{05F51566-74AC-4698-A9D0-052794FBB4AA}" destId="{1B317306-9827-4483-8020-BB2F17D1999D}" srcOrd="0" destOrd="0" presId="urn:microsoft.com/office/officeart/2008/layout/LinedList"/>
    <dgm:cxn modelId="{CC9E49B4-EFB9-4759-BB19-2EB16057F96E}" type="presParOf" srcId="{05F51566-74AC-4698-A9D0-052794FBB4AA}" destId="{9F978429-CF77-4DD7-B55E-F7C087730688}" srcOrd="1" destOrd="0" presId="urn:microsoft.com/office/officeart/2008/layout/LinedList"/>
    <dgm:cxn modelId="{D15912E2-C306-4A72-88CC-4DF0177ACD20}" type="presParOf" srcId="{05F51566-74AC-4698-A9D0-052794FBB4AA}" destId="{F0221C28-2A9C-403B-9627-925AFC174B1D}" srcOrd="2" destOrd="0" presId="urn:microsoft.com/office/officeart/2008/layout/LinedList"/>
    <dgm:cxn modelId="{7ADC163C-F411-4379-8DAD-3AD6B56224D0}" type="presParOf" srcId="{ADB88B9C-B6B5-4B4F-A557-9CD448E1D788}" destId="{DE28F755-8D32-4083-8849-B19D8D4B2D93}" srcOrd="2" destOrd="0" presId="urn:microsoft.com/office/officeart/2008/layout/LinedList"/>
    <dgm:cxn modelId="{37250CFA-28B3-4203-9AA8-E6880400B653}" type="presParOf" srcId="{ADB88B9C-B6B5-4B4F-A557-9CD448E1D788}" destId="{7813515B-3FBD-4590-B184-AE7B3C27BE54}" srcOrd="3" destOrd="0" presId="urn:microsoft.com/office/officeart/2008/layout/LinedList"/>
    <dgm:cxn modelId="{0749C09A-DA48-4DAC-8389-04FA8B013314}" type="presParOf" srcId="{ADB88B9C-B6B5-4B4F-A557-9CD448E1D788}" destId="{190B9D19-7A27-4C6D-B4F6-4399CC65610D}" srcOrd="4" destOrd="0" presId="urn:microsoft.com/office/officeart/2008/layout/LinedList"/>
    <dgm:cxn modelId="{28588347-D918-4429-A662-E452E1E8CACA}" type="presParOf" srcId="{190B9D19-7A27-4C6D-B4F6-4399CC65610D}" destId="{5B64527C-D15C-434F-97D9-CFB20F48B7E8}" srcOrd="0" destOrd="0" presId="urn:microsoft.com/office/officeart/2008/layout/LinedList"/>
    <dgm:cxn modelId="{E3F94A1A-2C76-4B26-A292-3DA5EAF35444}" type="presParOf" srcId="{190B9D19-7A27-4C6D-B4F6-4399CC65610D}" destId="{2B76D6D9-3A7C-434A-9FD3-EAEB0FC675CA}" srcOrd="1" destOrd="0" presId="urn:microsoft.com/office/officeart/2008/layout/LinedList"/>
    <dgm:cxn modelId="{22720FD9-701B-4018-BB1C-0390F3086ABD}" type="presParOf" srcId="{190B9D19-7A27-4C6D-B4F6-4399CC65610D}" destId="{FAE8BCEF-8336-473C-910B-AF7912F44238}" srcOrd="2" destOrd="0" presId="urn:microsoft.com/office/officeart/2008/layout/LinedList"/>
    <dgm:cxn modelId="{72948857-BCC6-4DCD-89EC-1F7716D9E4E0}" type="presParOf" srcId="{ADB88B9C-B6B5-4B4F-A557-9CD448E1D788}" destId="{BA3CFDF6-7AA2-4023-BD91-026A3952E8DF}" srcOrd="5" destOrd="0" presId="urn:microsoft.com/office/officeart/2008/layout/LinedList"/>
    <dgm:cxn modelId="{7D5B7322-65AF-4EEF-A154-E0514A4E8125}" type="presParOf" srcId="{ADB88B9C-B6B5-4B4F-A557-9CD448E1D788}" destId="{0A8D445F-6B85-47AF-8D3B-5182E01E472B}" srcOrd="6" destOrd="0" presId="urn:microsoft.com/office/officeart/2008/layout/LinedList"/>
    <dgm:cxn modelId="{D1C565AE-ED41-409B-9101-7C9DE6BE346A}" type="presParOf" srcId="{ADB88B9C-B6B5-4B4F-A557-9CD448E1D788}" destId="{7E60C28C-E21D-4DF4-939E-41A2B50FC764}" srcOrd="7" destOrd="0" presId="urn:microsoft.com/office/officeart/2008/layout/LinedList"/>
    <dgm:cxn modelId="{06276499-FB49-4D6D-A401-DEE0586C9FF3}" type="presParOf" srcId="{7E60C28C-E21D-4DF4-939E-41A2B50FC764}" destId="{91CA0617-397D-4C34-A262-857BFE1C0367}" srcOrd="0" destOrd="0" presId="urn:microsoft.com/office/officeart/2008/layout/LinedList"/>
    <dgm:cxn modelId="{3E2D4B89-58B6-4481-9DDE-90121719DDF3}" type="presParOf" srcId="{7E60C28C-E21D-4DF4-939E-41A2B50FC764}" destId="{1E20A051-DE7E-4A94-B71D-8EDBCB35A3A8}" srcOrd="1" destOrd="0" presId="urn:microsoft.com/office/officeart/2008/layout/LinedList"/>
    <dgm:cxn modelId="{CC1A9C22-1385-4A72-B644-4480396EF20A}" type="presParOf" srcId="{7E60C28C-E21D-4DF4-939E-41A2B50FC764}" destId="{54CDC3B4-5857-43FC-8A3A-4B8718DE3F66}" srcOrd="2" destOrd="0" presId="urn:microsoft.com/office/officeart/2008/layout/LinedList"/>
    <dgm:cxn modelId="{CC2D0D5B-16EB-41E2-AF57-9DE1F118080A}" type="presParOf" srcId="{ADB88B9C-B6B5-4B4F-A557-9CD448E1D788}" destId="{F61D1A79-595A-44B4-83AB-8302D4F45017}" srcOrd="8" destOrd="0" presId="urn:microsoft.com/office/officeart/2008/layout/LinedList"/>
    <dgm:cxn modelId="{D8EBB7E1-E639-4F09-BA84-21506CB8EFF0}" type="presParOf" srcId="{ADB88B9C-B6B5-4B4F-A557-9CD448E1D788}" destId="{09AC9F53-B05B-4CDE-A1AB-D8473524EC80}" srcOrd="9" destOrd="0" presId="urn:microsoft.com/office/officeart/2008/layout/LinedList"/>
    <dgm:cxn modelId="{6D62A205-F785-42FE-91E5-32D09351C556}" type="presParOf" srcId="{6CDBDE30-EE18-4C2D-A79D-9B9E140C6130}" destId="{01A0D4A9-8995-4FA8-BDD8-0683089B399C}" srcOrd="4" destOrd="0" presId="urn:microsoft.com/office/officeart/2008/layout/LinedList"/>
    <dgm:cxn modelId="{FD916689-B294-4A01-B487-1133D25DF81C}" type="presParOf" srcId="{6CDBDE30-EE18-4C2D-A79D-9B9E140C6130}" destId="{CEF5869F-82D7-4AB8-9E16-8898024D8B27}" srcOrd="5" destOrd="0" presId="urn:microsoft.com/office/officeart/2008/layout/LinedList"/>
    <dgm:cxn modelId="{E550F905-62F5-42AB-95CC-A807A65837ED}" type="presParOf" srcId="{CEF5869F-82D7-4AB8-9E16-8898024D8B27}" destId="{E674D1F6-CC85-492B-BA54-112BB9F4FF81}" srcOrd="0" destOrd="0" presId="urn:microsoft.com/office/officeart/2008/layout/LinedList"/>
    <dgm:cxn modelId="{F64474C2-6945-4CF4-BD80-0964C058E959}" type="presParOf" srcId="{CEF5869F-82D7-4AB8-9E16-8898024D8B27}" destId="{4A09C991-F0C3-4EB5-9CCD-FD3DFBD1DE43}" srcOrd="1" destOrd="0" presId="urn:microsoft.com/office/officeart/2008/layout/LinedList"/>
    <dgm:cxn modelId="{E0E17338-4BD3-414E-B647-591C35E5CE4E}" type="presParOf" srcId="{4A09C991-F0C3-4EB5-9CCD-FD3DFBD1DE43}" destId="{02C04022-0BB1-4618-BA7F-E795A90C6601}" srcOrd="0" destOrd="0" presId="urn:microsoft.com/office/officeart/2008/layout/LinedList"/>
    <dgm:cxn modelId="{CD523BB4-40E3-4D84-89E8-A94C9B4C5E5D}" type="presParOf" srcId="{4A09C991-F0C3-4EB5-9CCD-FD3DFBD1DE43}" destId="{37225808-95CE-407E-861D-5C8949BCABEF}" srcOrd="1" destOrd="0" presId="urn:microsoft.com/office/officeart/2008/layout/LinedList"/>
    <dgm:cxn modelId="{C3A00DED-0B33-4DC2-BE79-68374BE4D85E}" type="presParOf" srcId="{37225808-95CE-407E-861D-5C8949BCABEF}" destId="{D92FAAC0-C71B-4760-A123-8A413AE39539}" srcOrd="0" destOrd="0" presId="urn:microsoft.com/office/officeart/2008/layout/LinedList"/>
    <dgm:cxn modelId="{7E5018B7-D208-43D0-8894-F93F8C572E5C}" type="presParOf" srcId="{37225808-95CE-407E-861D-5C8949BCABEF}" destId="{C19C80CC-A607-4A91-B4C7-6821E5946284}" srcOrd="1" destOrd="0" presId="urn:microsoft.com/office/officeart/2008/layout/LinedList"/>
    <dgm:cxn modelId="{DABEE41E-F924-4055-961C-9FF560B520CB}" type="presParOf" srcId="{37225808-95CE-407E-861D-5C8949BCABEF}" destId="{5F084953-7E18-4E8E-8EF9-48295EA68EEA}" srcOrd="2" destOrd="0" presId="urn:microsoft.com/office/officeart/2008/layout/LinedList"/>
    <dgm:cxn modelId="{442E7704-8CFF-49E1-A4C4-E212342DD8CA}" type="presParOf" srcId="{4A09C991-F0C3-4EB5-9CCD-FD3DFBD1DE43}" destId="{7F488D89-F04C-4C27-A56E-C944A5B5C063}" srcOrd="2" destOrd="0" presId="urn:microsoft.com/office/officeart/2008/layout/LinedList"/>
    <dgm:cxn modelId="{89C3AF26-8EC7-47E8-B6CE-B0F19BAC32D7}" type="presParOf" srcId="{4A09C991-F0C3-4EB5-9CCD-FD3DFBD1DE43}" destId="{94B3E1FC-CB1C-4994-8B0E-6ACE3984091D}" srcOrd="3" destOrd="0" presId="urn:microsoft.com/office/officeart/2008/layout/LinedList"/>
    <dgm:cxn modelId="{241D4C4A-D135-4E90-8339-4E4FAC39F365}" type="presParOf" srcId="{4A09C991-F0C3-4EB5-9CCD-FD3DFBD1DE43}" destId="{A928EF4C-F9FD-4939-93EB-0080AF002813}" srcOrd="4" destOrd="0" presId="urn:microsoft.com/office/officeart/2008/layout/LinedList"/>
    <dgm:cxn modelId="{751E4897-DFF5-405C-BAED-B4795A09CE4C}" type="presParOf" srcId="{A928EF4C-F9FD-4939-93EB-0080AF002813}" destId="{DCC66450-697A-41EA-BAE1-7F81B3FD559F}" srcOrd="0" destOrd="0" presId="urn:microsoft.com/office/officeart/2008/layout/LinedList"/>
    <dgm:cxn modelId="{6B4751EE-46F8-4888-8DF8-8C8A35838547}" type="presParOf" srcId="{A928EF4C-F9FD-4939-93EB-0080AF002813}" destId="{C5B7173D-A0F4-41A0-8F1E-474143D5A436}" srcOrd="1" destOrd="0" presId="urn:microsoft.com/office/officeart/2008/layout/LinedList"/>
    <dgm:cxn modelId="{8E394DD2-816A-4F36-949A-5B39CFB9D0C1}" type="presParOf" srcId="{A928EF4C-F9FD-4939-93EB-0080AF002813}" destId="{0CBA8539-1CFB-4A7D-8138-7C708560A271}" srcOrd="2" destOrd="0" presId="urn:microsoft.com/office/officeart/2008/layout/LinedList"/>
    <dgm:cxn modelId="{B15DF47F-2E1F-4B95-8BDD-212C6C4B895F}" type="presParOf" srcId="{4A09C991-F0C3-4EB5-9CCD-FD3DFBD1DE43}" destId="{81155A65-F929-4050-885B-C5BADBDD4933}" srcOrd="5" destOrd="0" presId="urn:microsoft.com/office/officeart/2008/layout/LinedList"/>
    <dgm:cxn modelId="{1AC0FC50-7AF0-4CE3-968F-FD3DEFCAA7C1}" type="presParOf" srcId="{4A09C991-F0C3-4EB5-9CCD-FD3DFBD1DE43}" destId="{4DECAB1B-C0F3-4F57-81BC-354A77BA9D0C}" srcOrd="6" destOrd="0" presId="urn:microsoft.com/office/officeart/2008/layout/LinedList"/>
    <dgm:cxn modelId="{054885D8-F2D6-42E3-AC30-EAE660D64D7A}" type="presParOf" srcId="{6CDBDE30-EE18-4C2D-A79D-9B9E140C6130}" destId="{ED84CE63-1385-4CCC-9D9C-C8DEF25477A6}" srcOrd="6" destOrd="0" presId="urn:microsoft.com/office/officeart/2008/layout/LinedList"/>
    <dgm:cxn modelId="{D95A54EE-7AA1-4161-A602-7340511E76FA}" type="presParOf" srcId="{6CDBDE30-EE18-4C2D-A79D-9B9E140C6130}" destId="{336135BF-7737-4382-B732-0BFB793CD618}" srcOrd="7" destOrd="0" presId="urn:microsoft.com/office/officeart/2008/layout/LinedList"/>
    <dgm:cxn modelId="{2135AA97-733C-447A-9BCD-43F6372BF60A}" type="presParOf" srcId="{336135BF-7737-4382-B732-0BFB793CD618}" destId="{4645DD89-E763-4EC0-A289-9309E7023E04}" srcOrd="0" destOrd="0" presId="urn:microsoft.com/office/officeart/2008/layout/LinedList"/>
    <dgm:cxn modelId="{116AAF5C-0365-4B79-B8BD-AF9ADFE075CA}" type="presParOf" srcId="{336135BF-7737-4382-B732-0BFB793CD618}" destId="{F29F3490-2B94-4ECE-959A-68B10FD60803}" srcOrd="1" destOrd="0" presId="urn:microsoft.com/office/officeart/2008/layout/LinedList"/>
    <dgm:cxn modelId="{A9FAD57F-8C78-4B64-B452-548ADC858CEE}" type="presParOf" srcId="{F29F3490-2B94-4ECE-959A-68B10FD60803}" destId="{A73EB3BD-17E6-4DE1-AAEA-E85664D44F1B}" srcOrd="0" destOrd="0" presId="urn:microsoft.com/office/officeart/2008/layout/LinedList"/>
    <dgm:cxn modelId="{BD4AE608-A43A-4CDE-B849-10AD200FA702}" type="presParOf" srcId="{F29F3490-2B94-4ECE-959A-68B10FD60803}" destId="{C71C3994-0189-440D-90E6-FC56B5B2358B}" srcOrd="1" destOrd="0" presId="urn:microsoft.com/office/officeart/2008/layout/LinedList"/>
    <dgm:cxn modelId="{134D5F3C-D9F6-4249-A9D2-C6671119A3E4}" type="presParOf" srcId="{C71C3994-0189-440D-90E6-FC56B5B2358B}" destId="{4C231E00-D685-455C-9F23-FFD5F98EFE45}" srcOrd="0" destOrd="0" presId="urn:microsoft.com/office/officeart/2008/layout/LinedList"/>
    <dgm:cxn modelId="{4591C21A-EF41-4931-B33B-5A2CD4126FE1}" type="presParOf" srcId="{C71C3994-0189-440D-90E6-FC56B5B2358B}" destId="{61AF083C-5389-42C0-94DF-E4045F5F69E8}" srcOrd="1" destOrd="0" presId="urn:microsoft.com/office/officeart/2008/layout/LinedList"/>
    <dgm:cxn modelId="{D6454344-5C1E-4068-9B58-8328EE480A9E}" type="presParOf" srcId="{C71C3994-0189-440D-90E6-FC56B5B2358B}" destId="{95511F82-C0DC-48C1-9F71-95E87D471F49}" srcOrd="2" destOrd="0" presId="urn:microsoft.com/office/officeart/2008/layout/LinedList"/>
    <dgm:cxn modelId="{AEA6E655-B71E-411B-A59D-8845E55807C9}" type="presParOf" srcId="{F29F3490-2B94-4ECE-959A-68B10FD60803}" destId="{A05ECB9B-C929-4FB2-B2FE-5FAE1783E0F3}" srcOrd="2" destOrd="0" presId="urn:microsoft.com/office/officeart/2008/layout/LinedList"/>
    <dgm:cxn modelId="{5D80A8FD-E9F6-47FC-ADF5-CD7672942DDE}" type="presParOf" srcId="{F29F3490-2B94-4ECE-959A-68B10FD60803}" destId="{ED569F76-DE02-43A5-9C94-8B2A3872CC13}" srcOrd="3" destOrd="0" presId="urn:microsoft.com/office/officeart/2008/layout/LinedList"/>
    <dgm:cxn modelId="{C37CD48C-EC47-4F8F-BAA1-67C9A17550AE}" type="presParOf" srcId="{F29F3490-2B94-4ECE-959A-68B10FD60803}" destId="{08D82597-C7CC-47E8-B45C-1E7ACC1699B1}" srcOrd="4" destOrd="0" presId="urn:microsoft.com/office/officeart/2008/layout/LinedList"/>
    <dgm:cxn modelId="{4860BB88-F691-499A-B24E-B05C01CFAC4C}" type="presParOf" srcId="{08D82597-C7CC-47E8-B45C-1E7ACC1699B1}" destId="{23FF8CC8-B15A-48BF-BEDB-96B3A33C6D4A}" srcOrd="0" destOrd="0" presId="urn:microsoft.com/office/officeart/2008/layout/LinedList"/>
    <dgm:cxn modelId="{A98A2E7B-8DE8-4BF6-89BB-0AE8B559E6A0}" type="presParOf" srcId="{08D82597-C7CC-47E8-B45C-1E7ACC1699B1}" destId="{F02B99DF-ED5C-4879-B3A5-02A05171B1B1}" srcOrd="1" destOrd="0" presId="urn:microsoft.com/office/officeart/2008/layout/LinedList"/>
    <dgm:cxn modelId="{283401E6-29F1-4569-BEF8-1438F6F95886}" type="presParOf" srcId="{08D82597-C7CC-47E8-B45C-1E7ACC1699B1}" destId="{C12283F2-8994-4A3D-8F5C-E066C9514CA0}" srcOrd="2" destOrd="0" presId="urn:microsoft.com/office/officeart/2008/layout/LinedList"/>
    <dgm:cxn modelId="{C0B8D487-0FA5-4CCA-85DE-C9D619314BDC}" type="presParOf" srcId="{F29F3490-2B94-4ECE-959A-68B10FD60803}" destId="{9F8458A3-464F-49AD-93EB-B47D43DE3088}" srcOrd="5" destOrd="0" presId="urn:microsoft.com/office/officeart/2008/layout/LinedList"/>
    <dgm:cxn modelId="{180773B9-CD4C-423F-86C7-9A54C94FC8F5}" type="presParOf" srcId="{F29F3490-2B94-4ECE-959A-68B10FD60803}" destId="{99CAB004-7674-478F-92DE-4707A5208E72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C7454-FC85-405B-8384-9E0C23CD23F1}">
      <dsp:nvSpPr>
        <dsp:cNvPr id="0" name=""/>
        <dsp:cNvSpPr/>
      </dsp:nvSpPr>
      <dsp:spPr>
        <a:xfrm>
          <a:off x="0" y="2649"/>
          <a:ext cx="11779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D3483E-9CA4-406F-BAE6-DA7A2EEA9425}">
      <dsp:nvSpPr>
        <dsp:cNvPr id="0" name=""/>
        <dsp:cNvSpPr/>
      </dsp:nvSpPr>
      <dsp:spPr>
        <a:xfrm>
          <a:off x="0" y="2649"/>
          <a:ext cx="11779045" cy="800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 dirty="0"/>
            <a:t>Aplicación Profesional de la Gestión Virtual</a:t>
          </a:r>
          <a:endParaRPr lang="en-US" sz="2300" kern="1200" dirty="0"/>
        </a:p>
      </dsp:txBody>
      <dsp:txXfrm>
        <a:off x="0" y="2649"/>
        <a:ext cx="11779045" cy="800088"/>
      </dsp:txXfrm>
    </dsp:sp>
    <dsp:sp modelId="{FC48228A-A9C4-4DA9-B6AF-ECA119127796}">
      <dsp:nvSpPr>
        <dsp:cNvPr id="0" name=""/>
        <dsp:cNvSpPr/>
      </dsp:nvSpPr>
      <dsp:spPr>
        <a:xfrm>
          <a:off x="0" y="802738"/>
          <a:ext cx="11779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9409C-2E00-4279-9778-DD37E786BED0}">
      <dsp:nvSpPr>
        <dsp:cNvPr id="0" name=""/>
        <dsp:cNvSpPr/>
      </dsp:nvSpPr>
      <dsp:spPr>
        <a:xfrm>
          <a:off x="0" y="802738"/>
          <a:ext cx="2355809" cy="1516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/>
            <a:t>a) Líderes de Equipo</a:t>
          </a:r>
          <a:endParaRPr lang="en-US" sz="2300" kern="1200"/>
        </a:p>
      </dsp:txBody>
      <dsp:txXfrm>
        <a:off x="0" y="802738"/>
        <a:ext cx="2355809" cy="1516641"/>
      </dsp:txXfrm>
    </dsp:sp>
    <dsp:sp modelId="{9F978429-CF77-4DD7-B55E-F7C087730688}">
      <dsp:nvSpPr>
        <dsp:cNvPr id="0" name=""/>
        <dsp:cNvSpPr/>
      </dsp:nvSpPr>
      <dsp:spPr>
        <a:xfrm>
          <a:off x="2532494" y="826436"/>
          <a:ext cx="9246550" cy="47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Desarrollan habilidades para establecer procesos claros y objetivos medibles</a:t>
          </a:r>
          <a:endParaRPr lang="en-US" sz="1800" kern="1200"/>
        </a:p>
      </dsp:txBody>
      <dsp:txXfrm>
        <a:off x="2532494" y="826436"/>
        <a:ext cx="9246550" cy="473950"/>
      </dsp:txXfrm>
    </dsp:sp>
    <dsp:sp modelId="{DE28F755-8D32-4083-8849-B19D8D4B2D93}">
      <dsp:nvSpPr>
        <dsp:cNvPr id="0" name=""/>
        <dsp:cNvSpPr/>
      </dsp:nvSpPr>
      <dsp:spPr>
        <a:xfrm>
          <a:off x="2355808" y="1300386"/>
          <a:ext cx="9423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6D6D9-3A7C-434A-9FD3-EAEB0FC675CA}">
      <dsp:nvSpPr>
        <dsp:cNvPr id="0" name=""/>
        <dsp:cNvSpPr/>
      </dsp:nvSpPr>
      <dsp:spPr>
        <a:xfrm>
          <a:off x="2532494" y="1324084"/>
          <a:ext cx="9246550" cy="47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Fomentan la motivación en un entorno digital</a:t>
          </a:r>
          <a:endParaRPr lang="en-US" sz="1800" kern="1200"/>
        </a:p>
      </dsp:txBody>
      <dsp:txXfrm>
        <a:off x="2532494" y="1324084"/>
        <a:ext cx="9246550" cy="473950"/>
      </dsp:txXfrm>
    </dsp:sp>
    <dsp:sp modelId="{BA3CFDF6-7AA2-4023-BD91-026A3952E8DF}">
      <dsp:nvSpPr>
        <dsp:cNvPr id="0" name=""/>
        <dsp:cNvSpPr/>
      </dsp:nvSpPr>
      <dsp:spPr>
        <a:xfrm>
          <a:off x="2355808" y="1798034"/>
          <a:ext cx="9423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0A051-DE7E-4A94-B71D-8EDBCB35A3A8}">
      <dsp:nvSpPr>
        <dsp:cNvPr id="0" name=""/>
        <dsp:cNvSpPr/>
      </dsp:nvSpPr>
      <dsp:spPr>
        <a:xfrm>
          <a:off x="2532494" y="1821732"/>
          <a:ext cx="9246550" cy="47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Gestionan la comunicación a través de canales adecuados y en momentos convenientes.</a:t>
          </a:r>
          <a:endParaRPr lang="en-US" sz="1800" kern="1200"/>
        </a:p>
      </dsp:txBody>
      <dsp:txXfrm>
        <a:off x="2532494" y="1821732"/>
        <a:ext cx="9246550" cy="473950"/>
      </dsp:txXfrm>
    </dsp:sp>
    <dsp:sp modelId="{F61D1A79-595A-44B4-83AB-8302D4F45017}">
      <dsp:nvSpPr>
        <dsp:cNvPr id="0" name=""/>
        <dsp:cNvSpPr/>
      </dsp:nvSpPr>
      <dsp:spPr>
        <a:xfrm>
          <a:off x="2355808" y="2295682"/>
          <a:ext cx="9423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0D4A9-8995-4FA8-BDD8-0683089B399C}">
      <dsp:nvSpPr>
        <dsp:cNvPr id="0" name=""/>
        <dsp:cNvSpPr/>
      </dsp:nvSpPr>
      <dsp:spPr>
        <a:xfrm>
          <a:off x="0" y="2319379"/>
          <a:ext cx="11779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D1F6-CC85-492B-BA54-112BB9F4FF81}">
      <dsp:nvSpPr>
        <dsp:cNvPr id="0" name=""/>
        <dsp:cNvSpPr/>
      </dsp:nvSpPr>
      <dsp:spPr>
        <a:xfrm>
          <a:off x="0" y="2319379"/>
          <a:ext cx="2355809" cy="1516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/>
            <a:t>b) Responsables de Operaciones</a:t>
          </a:r>
          <a:endParaRPr lang="en-US" sz="2300" kern="1200"/>
        </a:p>
      </dsp:txBody>
      <dsp:txXfrm>
        <a:off x="0" y="2319379"/>
        <a:ext cx="2355809" cy="1516641"/>
      </dsp:txXfrm>
    </dsp:sp>
    <dsp:sp modelId="{C19C80CC-A607-4A91-B4C7-6821E5946284}">
      <dsp:nvSpPr>
        <dsp:cNvPr id="0" name=""/>
        <dsp:cNvSpPr/>
      </dsp:nvSpPr>
      <dsp:spPr>
        <a:xfrm>
          <a:off x="2532494" y="2354629"/>
          <a:ext cx="9246550" cy="7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Adaptan los procesos tradicionales para que sean compatibles con entornos distribuidos y plataformas colaborativas</a:t>
          </a:r>
          <a:endParaRPr lang="en-US" sz="1800" kern="1200"/>
        </a:p>
      </dsp:txBody>
      <dsp:txXfrm>
        <a:off x="2532494" y="2354629"/>
        <a:ext cx="9246550" cy="705001"/>
      </dsp:txXfrm>
    </dsp:sp>
    <dsp:sp modelId="{7F488D89-F04C-4C27-A56E-C944A5B5C063}">
      <dsp:nvSpPr>
        <dsp:cNvPr id="0" name=""/>
        <dsp:cNvSpPr/>
      </dsp:nvSpPr>
      <dsp:spPr>
        <a:xfrm>
          <a:off x="2355808" y="3059631"/>
          <a:ext cx="9423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7173D-A0F4-41A0-8F1E-474143D5A436}">
      <dsp:nvSpPr>
        <dsp:cNvPr id="0" name=""/>
        <dsp:cNvSpPr/>
      </dsp:nvSpPr>
      <dsp:spPr>
        <a:xfrm>
          <a:off x="2532494" y="3094881"/>
          <a:ext cx="9246550" cy="7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Aseguran la correcta integración de tecnologías para optimizar el rendimiento del equipo.</a:t>
          </a:r>
          <a:endParaRPr lang="en-US" sz="1800" kern="1200"/>
        </a:p>
      </dsp:txBody>
      <dsp:txXfrm>
        <a:off x="2532494" y="3094881"/>
        <a:ext cx="9246550" cy="705001"/>
      </dsp:txXfrm>
    </dsp:sp>
    <dsp:sp modelId="{81155A65-F929-4050-885B-C5BADBDD4933}">
      <dsp:nvSpPr>
        <dsp:cNvPr id="0" name=""/>
        <dsp:cNvSpPr/>
      </dsp:nvSpPr>
      <dsp:spPr>
        <a:xfrm>
          <a:off x="2355808" y="3799882"/>
          <a:ext cx="9423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4CE63-1385-4CCC-9D9C-C8DEF25477A6}">
      <dsp:nvSpPr>
        <dsp:cNvPr id="0" name=""/>
        <dsp:cNvSpPr/>
      </dsp:nvSpPr>
      <dsp:spPr>
        <a:xfrm>
          <a:off x="0" y="3836020"/>
          <a:ext cx="1177904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5DD89-E763-4EC0-A289-9309E7023E04}">
      <dsp:nvSpPr>
        <dsp:cNvPr id="0" name=""/>
        <dsp:cNvSpPr/>
      </dsp:nvSpPr>
      <dsp:spPr>
        <a:xfrm>
          <a:off x="0" y="3836020"/>
          <a:ext cx="2355809" cy="1516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300" b="1" kern="1200"/>
            <a:t>c) Consultores de Transformación Digital</a:t>
          </a:r>
          <a:endParaRPr lang="en-US" sz="2300" kern="1200"/>
        </a:p>
      </dsp:txBody>
      <dsp:txXfrm>
        <a:off x="0" y="3836020"/>
        <a:ext cx="2355809" cy="1516641"/>
      </dsp:txXfrm>
    </dsp:sp>
    <dsp:sp modelId="{61AF083C-5389-42C0-94DF-E4045F5F69E8}">
      <dsp:nvSpPr>
        <dsp:cNvPr id="0" name=""/>
        <dsp:cNvSpPr/>
      </dsp:nvSpPr>
      <dsp:spPr>
        <a:xfrm>
          <a:off x="2532494" y="3871271"/>
          <a:ext cx="9246550" cy="7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Ayudan a las organizaciones a migrar de un modelo de trabajo presencial a uno digital o híbrido</a:t>
          </a:r>
          <a:endParaRPr lang="en-US" sz="1800" kern="1200"/>
        </a:p>
      </dsp:txBody>
      <dsp:txXfrm>
        <a:off x="2532494" y="3871271"/>
        <a:ext cx="9246550" cy="705001"/>
      </dsp:txXfrm>
    </dsp:sp>
    <dsp:sp modelId="{A05ECB9B-C929-4FB2-B2FE-5FAE1783E0F3}">
      <dsp:nvSpPr>
        <dsp:cNvPr id="0" name=""/>
        <dsp:cNvSpPr/>
      </dsp:nvSpPr>
      <dsp:spPr>
        <a:xfrm>
          <a:off x="2355808" y="4576272"/>
          <a:ext cx="9423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B99DF-ED5C-4879-B3A5-02A05171B1B1}">
      <dsp:nvSpPr>
        <dsp:cNvPr id="0" name=""/>
        <dsp:cNvSpPr/>
      </dsp:nvSpPr>
      <dsp:spPr>
        <a:xfrm>
          <a:off x="2532494" y="4611522"/>
          <a:ext cx="9246550" cy="705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/>
            <a:t>Diseñan estrategias de adopción tecnológica, capacitando a los empleados y líderes para hacer uso de nuevas herramientas.</a:t>
          </a:r>
          <a:endParaRPr lang="en-US" sz="1800" kern="1200"/>
        </a:p>
      </dsp:txBody>
      <dsp:txXfrm>
        <a:off x="2532494" y="4611522"/>
        <a:ext cx="9246550" cy="705001"/>
      </dsp:txXfrm>
    </dsp:sp>
    <dsp:sp modelId="{9F8458A3-464F-49AD-93EB-B47D43DE3088}">
      <dsp:nvSpPr>
        <dsp:cNvPr id="0" name=""/>
        <dsp:cNvSpPr/>
      </dsp:nvSpPr>
      <dsp:spPr>
        <a:xfrm>
          <a:off x="2355808" y="5316523"/>
          <a:ext cx="94232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99CC5-DED6-8307-B86D-70F307E41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3627B3-38CE-D8CD-87F4-4882E18DC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DEA746-0858-EC2F-FBC6-8B11557C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99982C-A812-738A-528B-EF245413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F95EB0-A659-FAC9-C219-5A16D4742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977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6223C5-D258-E689-5A8B-321C45B95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436291-B60F-B6B9-261C-F7F5123546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1C548D-4835-DFF6-0412-27DCC3BD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B10AF5-0B7D-853B-F6F5-E89C3E175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793060-B560-E78C-5ACD-BC755CB8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685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0038A2-4C3E-09B7-534B-EE63611FC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D63837-2103-86CB-E12C-6146EA145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17E445-D54F-71B7-22C6-C1F954DD3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C42157-6710-C099-58AC-9F7C5C23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2361F1-DFED-D870-F7A7-CF5103B7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06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52B5D-D93D-5886-3DD6-76EB1C66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08064-6ED6-0DF7-1F2C-8DD0FE1E6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52F178-AF77-CCAA-4B94-6CF3968D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A893D7-DC2F-31E4-133C-EDB36411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DF5764-93C9-CE70-7F21-774D1641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5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3B988-A314-3265-B60A-48FDA156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DB2AAC-716F-68F3-4954-708657064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22F1FD-8F78-337B-E5D1-4D18C3A5E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CC84A-AADA-7F87-1EF9-7B6E76D7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6F8A0F-46E4-5DC6-E114-48D531525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091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5BA5F-7928-58D3-4A4D-13400205D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DA12FF-922D-AADE-ACE6-897798592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586AF6-7197-0673-F358-AB1DE015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C97B9-33C9-4F7E-8D21-04DF807EE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0ACCC1-9FE7-EB5D-10E2-9871F8254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32F1C-36CD-459C-1CFA-8370CB8C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8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8E4774-72E4-8AF9-4D8E-FA91A402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76A5D-B90D-5AFF-7CF8-E5E3ADD6E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889FB4-0664-481F-0BD4-1EE01B916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D4413F-99A8-3C60-8C79-81A3BD787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B0D9B2B-5073-A079-A51A-E80B073BC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C511490-9071-D8EE-2AD1-A09D9F9D6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325DD2-BCFB-5B1C-3635-F7A5C0B8C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ED170D-01E6-7286-BF07-59F1BE24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026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77EBE-EC27-4983-B67F-256F6998B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2BC85A0-C7B5-38E8-A719-B516C8B2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B387E1-62F3-B2DC-DC56-D303D3042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C715C7-C0F9-D53B-42E8-5EC2DED7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5430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83E76E-1AD2-6047-EFFC-D098B382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5C6BAB8-D15B-A26D-5F19-842A4B4D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E4E473-A344-1BF2-24C8-6570D78B6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865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48F4D-6367-3BA7-7140-B47A6478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B24902-EC24-6875-5D18-41918982D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E4C5828-A3BE-9094-C03F-403A9D889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C5C0E3-BCC0-E2A8-E661-AB978AAD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370150-334F-0682-6358-0DBE87372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DCF35C-6495-87F3-CC4F-25EA46C2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1613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447AC-7842-4860-548A-0E407C7E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D178FDD-EEE4-F6C7-E86C-60E0BA626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B0BBE2-24C8-B85A-925B-A6AAE4A66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326FDF-67F2-1EFE-C642-AA701EC0F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2A22B-2E7E-EACB-3059-DCCC789D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6BFCF5-F878-DD8E-1C76-D29D3483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310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79A6C5-4812-B273-0C3A-7AC9EA6A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483FD1-8D8C-1C6C-106D-12AD44714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E90E10-F266-4B3C-5F4A-411AD2BDA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CDF8B-04F1-4900-AFFB-B12E171D949B}" type="datetimeFigureOut">
              <a:rPr lang="es-MX" smtClean="0"/>
              <a:t>05/12/2025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324972-B1B8-A740-2BB3-356A321F5A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447834-7BAB-5768-0DAD-92C3C648E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82E60C-CA71-4756-A13A-595A8BC7F9A2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281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D043205-BFC9-7694-59FB-3F8F8D19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347345"/>
            <a:ext cx="10134600" cy="210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79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person reaching for a paper on a table full of paper and sticky notes">
            <a:extLst>
              <a:ext uri="{FF2B5EF4-FFF2-40B4-BE49-F238E27FC236}">
                <a16:creationId xmlns:a16="http://schemas.microsoft.com/office/drawing/2014/main" id="{9A8B9D1A-F8B7-65F6-D0F7-784E5495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251" r="17244" b="-1"/>
          <a:stretch>
            <a:fillRect/>
          </a:stretch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3591CA-BDAF-70CE-D1C1-018B1979FB0F}"/>
              </a:ext>
            </a:extLst>
          </p:cNvPr>
          <p:cNvSpPr txBox="1"/>
          <p:nvPr/>
        </p:nvSpPr>
        <p:spPr>
          <a:xfrm>
            <a:off x="6892119" y="2630161"/>
            <a:ext cx="4589491" cy="3332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" b="1" dirty="0"/>
              <a:t>Estrategias de Colaboración Digital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800" b="1" dirty="0"/>
              <a:t>a)  Plataformas colaborativas</a:t>
            </a:r>
            <a:r>
              <a:rPr lang="en-US" sz="8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dirty="0"/>
              <a:t>Uso de herramientas como Google Drive, Notion, Asana, Microsoft Teams, etc., para facilitar la colaboración, compartir archivos y gestionar proyectos en tiempo real.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b="1" dirty="0"/>
              <a:t>b) Documentación</a:t>
            </a:r>
            <a:r>
              <a:rPr lang="en-US" sz="8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dirty="0"/>
              <a:t>La transparencia y la disponibilidad de la información son fundamentales para mantener la productividad.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b="1" dirty="0"/>
              <a:t>c) Sesiones colaborativas</a:t>
            </a:r>
            <a:r>
              <a:rPr lang="en-US" sz="800" dirty="0"/>
              <a:t>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 dirty="0"/>
              <a:t>Organizar reuniones virtuales que permitan la cocreación y la retroalimentación constante.</a:t>
            </a:r>
          </a:p>
        </p:txBody>
      </p:sp>
    </p:spTree>
    <p:extLst>
      <p:ext uri="{BB962C8B-B14F-4D97-AF65-F5344CB8AC3E}">
        <p14:creationId xmlns:p14="http://schemas.microsoft.com/office/powerpoint/2010/main" val="148386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AF037CE-5CCD-4452-EB2D-501D277715BE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Gestión por Confianza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500" b="1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a) Autonomía</a:t>
            </a:r>
            <a:r>
              <a:rPr lang="en-US" sz="15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Empoderar a los empleados a tomar decisiones sin la necesidad de supervisión constante.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b) Liderazgo descentralizado</a:t>
            </a:r>
            <a:r>
              <a:rPr lang="en-US" sz="15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En lugar de microgestionar, los líderes deben confiar en que los colaboradores cumplirán con sus responsabilidades.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c) Impacto</a:t>
            </a:r>
            <a:r>
              <a:rPr lang="en-US" sz="15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Promueve una cultura organizacional en la que la confianza es clave para mantener la motivación y la productividad.</a:t>
            </a:r>
          </a:p>
        </p:txBody>
      </p:sp>
    </p:spTree>
    <p:extLst>
      <p:ext uri="{BB962C8B-B14F-4D97-AF65-F5344CB8AC3E}">
        <p14:creationId xmlns:p14="http://schemas.microsoft.com/office/powerpoint/2010/main" val="65327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Mobile device with apps">
            <a:extLst>
              <a:ext uri="{FF2B5EF4-FFF2-40B4-BE49-F238E27FC236}">
                <a16:creationId xmlns:a16="http://schemas.microsoft.com/office/drawing/2014/main" id="{82B25BEB-2C2F-95F2-5F3B-AE6F3A18BB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785" r="5215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B5DB500-E13D-E82C-86F3-16B5F0DBC598}"/>
              </a:ext>
            </a:extLst>
          </p:cNvPr>
          <p:cNvSpPr txBox="1"/>
          <p:nvPr/>
        </p:nvSpPr>
        <p:spPr>
          <a:xfrm>
            <a:off x="6803409" y="776749"/>
            <a:ext cx="4156512" cy="5463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Comunicación Asincrónica y Sincronizada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a) Comunicación asincrónica</a:t>
            </a:r>
            <a:r>
              <a:rPr lang="en-US" sz="14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Utilizar mensajes y correos electrónicos, donde no es necesario que todos los miembros estén presentes al mismo tiempo.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Esto permite una mayor flexibilidad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b) Comunicación sincronizada</a:t>
            </a:r>
            <a:r>
              <a:rPr lang="en-US" sz="14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Para resolver temas urgentes o mantener la cohesión del equipo, se utilizan herramientas como videoconferencias y llamadas en tiempo real.</a:t>
            </a:r>
          </a:p>
        </p:txBody>
      </p:sp>
    </p:spTree>
    <p:extLst>
      <p:ext uri="{BB962C8B-B14F-4D97-AF65-F5344CB8AC3E}">
        <p14:creationId xmlns:p14="http://schemas.microsoft.com/office/powerpoint/2010/main" val="180650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uadroTexto 1">
            <a:extLst>
              <a:ext uri="{FF2B5EF4-FFF2-40B4-BE49-F238E27FC236}">
                <a16:creationId xmlns:a16="http://schemas.microsoft.com/office/drawing/2014/main" id="{752AF6A2-D86B-D9E0-66B7-9C572EA79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948388"/>
              </p:ext>
            </p:extLst>
          </p:nvPr>
        </p:nvGraphicFramePr>
        <p:xfrm>
          <a:off x="186813" y="314632"/>
          <a:ext cx="11779045" cy="535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23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EB24FD-878F-F015-A4F5-3D7DACE1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559" y="643467"/>
            <a:ext cx="693288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8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3E09EE2-E77A-F1D3-B5E6-6354C42CBD20}"/>
              </a:ext>
            </a:extLst>
          </p:cNvPr>
          <p:cNvSpPr txBox="1"/>
          <p:nvPr/>
        </p:nvSpPr>
        <p:spPr>
          <a:xfrm>
            <a:off x="251209" y="512466"/>
            <a:ext cx="116158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effectLst/>
              </a:rPr>
              <a:t>Gestionar un negocio digital va más allá de tener presencia online: </a:t>
            </a:r>
          </a:p>
          <a:p>
            <a:endParaRPr lang="es-MX" dirty="0"/>
          </a:p>
          <a:p>
            <a:r>
              <a:rPr lang="es-MX" dirty="0">
                <a:effectLst/>
              </a:rPr>
              <a:t>requiere decisiones estratégicas, coordinación remota y uso inteligente de tecnología en un entorno rápido y competitivo.</a:t>
            </a:r>
          </a:p>
          <a:p>
            <a:endParaRPr lang="es-MX" dirty="0">
              <a:effectLst/>
            </a:endParaRPr>
          </a:p>
          <a:p>
            <a:r>
              <a:rPr lang="es-MX" dirty="0">
                <a:effectLst/>
              </a:rPr>
              <a:t>En esta unidad aprenderás: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Estrategias de gestión y liderazgo para equipos virtuales y distribuidos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Herramientas clave (ERP, CRM, BI) para tomar decisiones basadas en 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Cómo definir, medir e interpretar KPIs relevantes para tu negocio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Técnicas para gestionar el tiempo y maximizar la productividad en equipos remotos.</a:t>
            </a:r>
          </a:p>
          <a:p>
            <a:endParaRPr lang="es-MX" dirty="0">
              <a:effectLst/>
            </a:endParaRPr>
          </a:p>
          <a:p>
            <a:r>
              <a:rPr lang="es-MX" dirty="0">
                <a:effectLst/>
              </a:rPr>
              <a:t>Al finalizar, dominarás las herramientas y prácticas esenciales para liderar con agilidad, medir resultados reales y dirigir con éxito un negocio en la era digital.</a:t>
            </a:r>
          </a:p>
        </p:txBody>
      </p:sp>
    </p:spTree>
    <p:extLst>
      <p:ext uri="{BB962C8B-B14F-4D97-AF65-F5344CB8AC3E}">
        <p14:creationId xmlns:p14="http://schemas.microsoft.com/office/powerpoint/2010/main" val="3585264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80E1FE-E4C7-9F60-DEB1-0BC0550BC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11240"/>
            <a:ext cx="10134600" cy="377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5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83B570-4EE3-D6FE-CA68-B87E6AFAE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6309"/>
            <a:ext cx="10905066" cy="512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3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450C2A-6CFE-A684-419D-00777A7C9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624" y="914400"/>
            <a:ext cx="5968551" cy="496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2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853573-5441-3CEF-AB45-BAE1D4E2E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5" y="0"/>
            <a:ext cx="9334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02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4BE953D-EB9A-0434-F4BD-5B53B3C302A3}"/>
              </a:ext>
            </a:extLst>
          </p:cNvPr>
          <p:cNvSpPr txBox="1"/>
          <p:nvPr/>
        </p:nvSpPr>
        <p:spPr>
          <a:xfrm>
            <a:off x="255639" y="353961"/>
            <a:ext cx="11631561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b="1" dirty="0"/>
              <a:t>Definición y Concepto de Gestión en Entornos Virtuales</a:t>
            </a:r>
          </a:p>
          <a:p>
            <a:endParaRPr lang="es-MX" b="1" dirty="0"/>
          </a:p>
          <a:p>
            <a:r>
              <a:rPr lang="es-MX" dirty="0"/>
              <a:t>La gestión en entornos virtuales se refiere a la planificación, organización, dirección y control de los recursos y actividades de un equipo o una organización que opera principalmente a través de plataformas digitales</a:t>
            </a:r>
          </a:p>
          <a:p>
            <a:endParaRPr lang="es-MX" dirty="0"/>
          </a:p>
          <a:p>
            <a:r>
              <a:rPr lang="es-MX" dirty="0"/>
              <a:t>A diferencia de los modelos tradicionales, que dependían de la presencia física en un lugar determinado, este modelo promueve la autonomía, confianza y eficiencia en el uso de las herramientas digitales para lograr los objetivos</a:t>
            </a:r>
          </a:p>
          <a:p>
            <a:endParaRPr lang="es-MX" dirty="0"/>
          </a:p>
          <a:p>
            <a:r>
              <a:rPr lang="es-MX" b="1" dirty="0"/>
              <a:t>2. Evolución de la Gestión Virtual</a:t>
            </a:r>
          </a:p>
          <a:p>
            <a:endParaRPr lang="es-MX" b="1" dirty="0"/>
          </a:p>
          <a:p>
            <a:r>
              <a:rPr lang="es-MX" dirty="0"/>
              <a:t>Al principio, la gestión virtual se limitaba a adaptar los procesos tradicionales a plataformas digitales. </a:t>
            </a:r>
          </a:p>
          <a:p>
            <a:endParaRPr lang="es-MX" dirty="0"/>
          </a:p>
          <a:p>
            <a:r>
              <a:rPr lang="es-MX" dirty="0"/>
              <a:t>Sin embargo, con el tiempo, esta práctica ha evolucionado hacia un enfoque estratégico en el que se consideran variables como:</a:t>
            </a: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Autonomía del colaborador</a:t>
            </a:r>
            <a:r>
              <a:rPr lang="es-MX" dirty="0"/>
              <a:t>: Los empleados tienen mayor libertad para organizar su tiempo y tareas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Confianza</a:t>
            </a:r>
            <a:r>
              <a:rPr lang="es-MX" dirty="0"/>
              <a:t>: Se prioriza la confianza mutua entre el equipo y los líderes, ya que la supervisión constante no es posible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Coordinación asincrónica</a:t>
            </a:r>
            <a:r>
              <a:rPr lang="es-MX" dirty="0"/>
              <a:t>: Se fomenta la comunicación que no requiere que todos los miembros del equipo estén presentes al mismo tiempo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/>
              <a:t>Uso eficiente de herramientas digitales</a:t>
            </a:r>
            <a:r>
              <a:rPr lang="es-MX" dirty="0"/>
              <a:t>: Plataformas como Slack, Trello, Google Meet, Zoom, entre otras, facilitan la colaboración y la productividad.1. </a:t>
            </a:r>
          </a:p>
        </p:txBody>
      </p:sp>
    </p:spTree>
    <p:extLst>
      <p:ext uri="{BB962C8B-B14F-4D97-AF65-F5344CB8AC3E}">
        <p14:creationId xmlns:p14="http://schemas.microsoft.com/office/powerpoint/2010/main" val="100525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55B745-BB5C-9647-B5B8-562214610246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Estrategias Efectivas para Gestionar en Entornos Virtuales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Gestión Basada en Objetivos y Resultados (OKRs y KPIs)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a) OKRs (Objectives and Key Results)</a:t>
            </a:r>
            <a:r>
              <a:rPr lang="en-US" sz="15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Establecer objetivos claros y medibles que guíen el trabajo del equipo.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 dirty="0"/>
              <a:t>b) KPIs (Key Performance Indicators)</a:t>
            </a:r>
            <a:r>
              <a:rPr lang="en-US" sz="15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Definir indicadores clave de rendimiento para evaluar el progreso de los objetivos.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Importancia</a:t>
            </a:r>
            <a:r>
              <a:rPr lang="en-US" sz="1500" dirty="0"/>
              <a:t>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Permiten alinear el trabajo remoto con los objetivos organizacionales, asegurando que todos estén enfocados en lo mismo, sin importar la ubicación.</a:t>
            </a:r>
          </a:p>
        </p:txBody>
      </p:sp>
    </p:spTree>
    <p:extLst>
      <p:ext uri="{BB962C8B-B14F-4D97-AF65-F5344CB8AC3E}">
        <p14:creationId xmlns:p14="http://schemas.microsoft.com/office/powerpoint/2010/main" val="2616464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0EE4E8-BEBF-3F50-5C34-547113201831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Fomento del Bienestar y Balance Vida-Trabajo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a) Bienestar emocional</a:t>
            </a:r>
            <a:r>
              <a:rPr lang="en-US" sz="15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Incorporar estrategias para cuidar la salud mental y emocional de los colaboradores, especialmente cuando el trabajo remoto puede generar estrés o desconexión.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b) Flexibilidad</a:t>
            </a:r>
            <a:r>
              <a:rPr lang="en-US" sz="15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Fomentar horarios flexibles que respeten el balance entre vida personal y profesional.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b="1" dirty="0"/>
              <a:t>c) Acción práctica</a:t>
            </a:r>
            <a:r>
              <a:rPr lang="en-US" sz="1500" dirty="0"/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500" dirty="0"/>
              <a:t>Programar actividades de integración virtual, promover pausas activas y brindar apoyo en términos de ergonomía y bienestar general.</a:t>
            </a:r>
          </a:p>
        </p:txBody>
      </p:sp>
    </p:spTree>
    <p:extLst>
      <p:ext uri="{BB962C8B-B14F-4D97-AF65-F5344CB8AC3E}">
        <p14:creationId xmlns:p14="http://schemas.microsoft.com/office/powerpoint/2010/main" val="2928989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808</Words>
  <Application>Microsoft Office PowerPoint</Application>
  <PresentationFormat>Panorámica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Ma. Guadalupe Patiño Ramos</dc:creator>
  <cp:lastModifiedBy>Ma. Guadalupe Patiño Ramos</cp:lastModifiedBy>
  <cp:revision>5</cp:revision>
  <dcterms:created xsi:type="dcterms:W3CDTF">2025-12-05T20:38:32Z</dcterms:created>
  <dcterms:modified xsi:type="dcterms:W3CDTF">2025-12-05T21:49:42Z</dcterms:modified>
</cp:coreProperties>
</file>