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1" r:id="rId6"/>
    <p:sldId id="260"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E1D2EC2-53F0-472A-811A-F156905B5390}" type="doc">
      <dgm:prSet loTypeId="urn:microsoft.com/office/officeart/2005/8/layout/hierarchy3" loCatId="hierarchy" qsTypeId="urn:microsoft.com/office/officeart/2005/8/quickstyle/3d5" qsCatId="3D" csTypeId="urn:microsoft.com/office/officeart/2005/8/colors/colorful2" csCatId="colorful" phldr="1"/>
      <dgm:spPr/>
      <dgm:t>
        <a:bodyPr/>
        <a:lstStyle/>
        <a:p>
          <a:endParaRPr lang="es-MX"/>
        </a:p>
      </dgm:t>
    </dgm:pt>
    <dgm:pt modelId="{42612E20-3555-4F61-9CED-97F2AA3101BE}">
      <dgm:prSet phldrT="[Texto]"/>
      <dgm:spPr/>
      <dgm:t>
        <a:bodyPr/>
        <a:lstStyle/>
        <a:p>
          <a:r>
            <a:rPr lang="es-MX"/>
            <a:t>Ciclo- temporalidad</a:t>
          </a:r>
        </a:p>
      </dgm:t>
    </dgm:pt>
    <dgm:pt modelId="{1467FBA6-C583-46B3-84ED-0E5AC02464C5}" type="parTrans" cxnId="{DEB8F7A0-E094-4FA6-8535-5DE6FBA71C6E}">
      <dgm:prSet/>
      <dgm:spPr/>
      <dgm:t>
        <a:bodyPr/>
        <a:lstStyle/>
        <a:p>
          <a:endParaRPr lang="es-MX"/>
        </a:p>
      </dgm:t>
    </dgm:pt>
    <dgm:pt modelId="{F464E64F-47E8-4FD1-9D64-99ACCAF1F04E}" type="sibTrans" cxnId="{DEB8F7A0-E094-4FA6-8535-5DE6FBA71C6E}">
      <dgm:prSet/>
      <dgm:spPr/>
      <dgm:t>
        <a:bodyPr/>
        <a:lstStyle/>
        <a:p>
          <a:endParaRPr lang="es-MX"/>
        </a:p>
      </dgm:t>
    </dgm:pt>
    <dgm:pt modelId="{104DCF1D-59F7-4508-88DA-2F89C18C43D1}">
      <dgm:prSet phldrT="[Texto]"/>
      <dgm:spPr/>
      <dgm:t>
        <a:bodyPr/>
        <a:lstStyle/>
        <a:p>
          <a:r>
            <a:rPr lang="es-MX"/>
            <a:t>Plan- programa</a:t>
          </a:r>
        </a:p>
      </dgm:t>
    </dgm:pt>
    <dgm:pt modelId="{31D23179-9718-4EDF-AE75-57202DC8CA80}" type="parTrans" cxnId="{A6A8D69C-9133-478F-A9B4-D19962ED877F}">
      <dgm:prSet/>
      <dgm:spPr/>
      <dgm:t>
        <a:bodyPr/>
        <a:lstStyle/>
        <a:p>
          <a:endParaRPr lang="es-MX"/>
        </a:p>
      </dgm:t>
    </dgm:pt>
    <dgm:pt modelId="{8A48E1CE-C143-4609-AB4D-5F57003653A5}" type="sibTrans" cxnId="{A6A8D69C-9133-478F-A9B4-D19962ED877F}">
      <dgm:prSet/>
      <dgm:spPr/>
      <dgm:t>
        <a:bodyPr/>
        <a:lstStyle/>
        <a:p>
          <a:endParaRPr lang="es-MX"/>
        </a:p>
      </dgm:t>
    </dgm:pt>
    <dgm:pt modelId="{5AF71FA9-C492-4DD2-AD40-A3321870F31D}">
      <dgm:prSet phldrT="[Texto]"/>
      <dgm:spPr/>
      <dgm:t>
        <a:bodyPr/>
        <a:lstStyle/>
        <a:p>
          <a:r>
            <a:rPr lang="es-MX"/>
            <a:t>Asignatura</a:t>
          </a:r>
        </a:p>
      </dgm:t>
    </dgm:pt>
    <dgm:pt modelId="{243EB047-9EC5-4009-842A-4CCC219B0D63}" type="parTrans" cxnId="{5596E4CA-84FF-4488-8231-35B500464D94}">
      <dgm:prSet/>
      <dgm:spPr/>
      <dgm:t>
        <a:bodyPr/>
        <a:lstStyle/>
        <a:p>
          <a:endParaRPr lang="es-MX"/>
        </a:p>
      </dgm:t>
    </dgm:pt>
    <dgm:pt modelId="{DBC9172F-6B78-4CB3-A4FF-6EE8C4C6CF99}" type="sibTrans" cxnId="{5596E4CA-84FF-4488-8231-35B500464D94}">
      <dgm:prSet/>
      <dgm:spPr/>
      <dgm:t>
        <a:bodyPr/>
        <a:lstStyle/>
        <a:p>
          <a:endParaRPr lang="es-MX"/>
        </a:p>
      </dgm:t>
    </dgm:pt>
    <dgm:pt modelId="{23E2FD09-B321-48CC-9935-C744D2BA5096}">
      <dgm:prSet phldrT="[Texto]"/>
      <dgm:spPr/>
      <dgm:t>
        <a:bodyPr/>
        <a:lstStyle/>
        <a:p>
          <a:r>
            <a:rPr lang="es-MX"/>
            <a:t>Plan -programa</a:t>
          </a:r>
        </a:p>
      </dgm:t>
    </dgm:pt>
    <dgm:pt modelId="{7776D103-EAFE-41BB-8D92-FCBCF0027664}" type="parTrans" cxnId="{BC7847D7-2336-4E6F-B1D1-B7407DB09B01}">
      <dgm:prSet/>
      <dgm:spPr/>
      <dgm:t>
        <a:bodyPr/>
        <a:lstStyle/>
        <a:p>
          <a:endParaRPr lang="es-MX"/>
        </a:p>
      </dgm:t>
    </dgm:pt>
    <dgm:pt modelId="{57C93F0E-EC41-4FEA-84A3-F5FDA5F6DBE4}" type="sibTrans" cxnId="{BC7847D7-2336-4E6F-B1D1-B7407DB09B01}">
      <dgm:prSet/>
      <dgm:spPr/>
      <dgm:t>
        <a:bodyPr/>
        <a:lstStyle/>
        <a:p>
          <a:endParaRPr lang="es-MX"/>
        </a:p>
      </dgm:t>
    </dgm:pt>
    <dgm:pt modelId="{FD38C454-85FE-4FD7-8850-2E23E4B286BA}">
      <dgm:prSet phldrT="[Texto]"/>
      <dgm:spPr/>
      <dgm:t>
        <a:bodyPr/>
        <a:lstStyle/>
        <a:p>
          <a:r>
            <a:rPr lang="es-MX"/>
            <a:t>Ciclo- temporalidad</a:t>
          </a:r>
        </a:p>
      </dgm:t>
    </dgm:pt>
    <dgm:pt modelId="{57631F7B-5C99-4490-9EBD-67A43818C218}" type="parTrans" cxnId="{D7D032C8-A066-4AD5-A507-945ECC6B8277}">
      <dgm:prSet/>
      <dgm:spPr/>
      <dgm:t>
        <a:bodyPr/>
        <a:lstStyle/>
        <a:p>
          <a:endParaRPr lang="es-MX"/>
        </a:p>
      </dgm:t>
    </dgm:pt>
    <dgm:pt modelId="{A3C4C544-A22A-4E4C-9E32-7B11C9F9962C}" type="sibTrans" cxnId="{D7D032C8-A066-4AD5-A507-945ECC6B8277}">
      <dgm:prSet/>
      <dgm:spPr/>
      <dgm:t>
        <a:bodyPr/>
        <a:lstStyle/>
        <a:p>
          <a:endParaRPr lang="es-MX"/>
        </a:p>
      </dgm:t>
    </dgm:pt>
    <dgm:pt modelId="{8AC3CDCB-C63F-44E5-B5CF-658439E80009}">
      <dgm:prSet phldrT="[Texto]"/>
      <dgm:spPr/>
      <dgm:t>
        <a:bodyPr/>
        <a:lstStyle/>
        <a:p>
          <a:r>
            <a:rPr lang="es-MX"/>
            <a:t>Asignatura</a:t>
          </a:r>
        </a:p>
      </dgm:t>
    </dgm:pt>
    <dgm:pt modelId="{25AC19F9-5A9B-4DCE-9298-DB0D6F6DCEE3}" type="parTrans" cxnId="{8C22AC3D-6CE5-4C75-BFE4-4B57CC1C12C0}">
      <dgm:prSet/>
      <dgm:spPr/>
      <dgm:t>
        <a:bodyPr/>
        <a:lstStyle/>
        <a:p>
          <a:endParaRPr lang="es-MX"/>
        </a:p>
      </dgm:t>
    </dgm:pt>
    <dgm:pt modelId="{B6004F01-97A8-492D-93BF-259EA2740709}" type="sibTrans" cxnId="{8C22AC3D-6CE5-4C75-BFE4-4B57CC1C12C0}">
      <dgm:prSet/>
      <dgm:spPr/>
      <dgm:t>
        <a:bodyPr/>
        <a:lstStyle/>
        <a:p>
          <a:endParaRPr lang="es-MX"/>
        </a:p>
      </dgm:t>
    </dgm:pt>
    <dgm:pt modelId="{56F995AA-B627-4FF0-89DF-2D6FB8A6485C}">
      <dgm:prSet phldrT="[Texto]"/>
      <dgm:spPr/>
      <dgm:t>
        <a:bodyPr/>
        <a:lstStyle/>
        <a:p>
          <a:r>
            <a:rPr lang="es-MX" dirty="0"/>
            <a:t>Facultad/área</a:t>
          </a:r>
        </a:p>
      </dgm:t>
    </dgm:pt>
    <dgm:pt modelId="{98DA4249-91CE-4634-96DB-07391883EB20}" type="parTrans" cxnId="{527B5767-E5A6-40B9-8AF5-220B37DC950B}">
      <dgm:prSet/>
      <dgm:spPr/>
      <dgm:t>
        <a:bodyPr/>
        <a:lstStyle/>
        <a:p>
          <a:endParaRPr lang="es-MX"/>
        </a:p>
      </dgm:t>
    </dgm:pt>
    <dgm:pt modelId="{D2714B97-E12F-40A6-A8D4-27665B2D20F8}" type="sibTrans" cxnId="{527B5767-E5A6-40B9-8AF5-220B37DC950B}">
      <dgm:prSet/>
      <dgm:spPr/>
      <dgm:t>
        <a:bodyPr/>
        <a:lstStyle/>
        <a:p>
          <a:endParaRPr lang="es-MX"/>
        </a:p>
      </dgm:t>
    </dgm:pt>
    <dgm:pt modelId="{B981EC11-ABCD-49A2-BD60-10D73C7C9692}">
      <dgm:prSet phldrT="[Texto]"/>
      <dgm:spPr/>
      <dgm:t>
        <a:bodyPr/>
        <a:lstStyle/>
        <a:p>
          <a:r>
            <a:rPr lang="es-MX"/>
            <a:t>ciclo</a:t>
          </a:r>
          <a:r>
            <a:rPr lang="en-US"/>
            <a:t>-</a:t>
          </a:r>
          <a:r>
            <a:rPr lang="es-MX"/>
            <a:t>temporalidad</a:t>
          </a:r>
        </a:p>
      </dgm:t>
    </dgm:pt>
    <dgm:pt modelId="{0B0D7F47-94C7-413B-BA67-3CB419951ABA}" type="parTrans" cxnId="{E6BC66EE-AE7D-4DF5-AC2E-364765FBC981}">
      <dgm:prSet/>
      <dgm:spPr/>
      <dgm:t>
        <a:bodyPr/>
        <a:lstStyle/>
        <a:p>
          <a:endParaRPr lang="es-MX"/>
        </a:p>
      </dgm:t>
    </dgm:pt>
    <dgm:pt modelId="{835E162A-014E-4E44-AFEA-FDC4C6FF72D2}" type="sibTrans" cxnId="{E6BC66EE-AE7D-4DF5-AC2E-364765FBC981}">
      <dgm:prSet/>
      <dgm:spPr/>
      <dgm:t>
        <a:bodyPr/>
        <a:lstStyle/>
        <a:p>
          <a:endParaRPr lang="es-MX"/>
        </a:p>
      </dgm:t>
    </dgm:pt>
    <dgm:pt modelId="{208953CF-8646-4A53-80E6-225F5C366F30}">
      <dgm:prSet phldrT="[Texto]"/>
      <dgm:spPr/>
      <dgm:t>
        <a:bodyPr/>
        <a:lstStyle/>
        <a:p>
          <a:r>
            <a:rPr lang="en-US"/>
            <a:t>Asignatura</a:t>
          </a:r>
          <a:endParaRPr lang="es-MX"/>
        </a:p>
      </dgm:t>
    </dgm:pt>
    <dgm:pt modelId="{CA389759-784D-4693-ACB6-1632E5164EA1}" type="parTrans" cxnId="{4CD81FB3-2BEF-4DCF-8251-3655BD369BE2}">
      <dgm:prSet/>
      <dgm:spPr/>
      <dgm:t>
        <a:bodyPr/>
        <a:lstStyle/>
        <a:p>
          <a:endParaRPr lang="es-MX"/>
        </a:p>
      </dgm:t>
    </dgm:pt>
    <dgm:pt modelId="{4DC6B13D-2601-4F72-BB39-DC4A18A95703}" type="sibTrans" cxnId="{4CD81FB3-2BEF-4DCF-8251-3655BD369BE2}">
      <dgm:prSet/>
      <dgm:spPr/>
      <dgm:t>
        <a:bodyPr/>
        <a:lstStyle/>
        <a:p>
          <a:endParaRPr lang="es-MX"/>
        </a:p>
      </dgm:t>
    </dgm:pt>
    <dgm:pt modelId="{6749CC23-E68E-4520-9F1E-A7B5A281B659}">
      <dgm:prSet phldrT="[Texto]"/>
      <dgm:spPr/>
      <dgm:t>
        <a:bodyPr/>
        <a:lstStyle/>
        <a:p>
          <a:r>
            <a:rPr lang="en-US"/>
            <a:t>Plan-programa</a:t>
          </a:r>
          <a:endParaRPr lang="es-MX"/>
        </a:p>
      </dgm:t>
    </dgm:pt>
    <dgm:pt modelId="{C021D479-1998-413F-9D55-543300307374}" type="parTrans" cxnId="{D341CCE6-4602-4701-927E-AD95D32D0758}">
      <dgm:prSet/>
      <dgm:spPr/>
      <dgm:t>
        <a:bodyPr/>
        <a:lstStyle/>
        <a:p>
          <a:endParaRPr lang="es-MX"/>
        </a:p>
      </dgm:t>
    </dgm:pt>
    <dgm:pt modelId="{9D6068A7-91F7-46AB-B6E3-DCA29E6A84BF}" type="sibTrans" cxnId="{D341CCE6-4602-4701-927E-AD95D32D0758}">
      <dgm:prSet/>
      <dgm:spPr/>
      <dgm:t>
        <a:bodyPr/>
        <a:lstStyle/>
        <a:p>
          <a:endParaRPr lang="es-MX"/>
        </a:p>
      </dgm:t>
    </dgm:pt>
    <dgm:pt modelId="{10D2A6F2-3FC1-4920-88CB-AAA4E815E714}" type="pres">
      <dgm:prSet presAssocID="{FE1D2EC2-53F0-472A-811A-F156905B5390}" presName="diagram" presStyleCnt="0">
        <dgm:presLayoutVars>
          <dgm:chPref val="1"/>
          <dgm:dir/>
          <dgm:animOne val="branch"/>
          <dgm:animLvl val="lvl"/>
          <dgm:resizeHandles/>
        </dgm:presLayoutVars>
      </dgm:prSet>
      <dgm:spPr/>
    </dgm:pt>
    <dgm:pt modelId="{44171E8A-47A1-4558-81DD-7F4E1905C4C0}" type="pres">
      <dgm:prSet presAssocID="{42612E20-3555-4F61-9CED-97F2AA3101BE}" presName="root" presStyleCnt="0"/>
      <dgm:spPr/>
    </dgm:pt>
    <dgm:pt modelId="{CE794F35-EF73-482F-BEAF-C77E89D52748}" type="pres">
      <dgm:prSet presAssocID="{42612E20-3555-4F61-9CED-97F2AA3101BE}" presName="rootComposite" presStyleCnt="0"/>
      <dgm:spPr/>
    </dgm:pt>
    <dgm:pt modelId="{6E7F45A0-AF1B-4E60-BEBC-9F6077B47EB6}" type="pres">
      <dgm:prSet presAssocID="{42612E20-3555-4F61-9CED-97F2AA3101BE}" presName="rootText" presStyleLbl="node1" presStyleIdx="0" presStyleCnt="3"/>
      <dgm:spPr/>
    </dgm:pt>
    <dgm:pt modelId="{A563DCED-52B0-4883-8B25-48927D0DD414}" type="pres">
      <dgm:prSet presAssocID="{42612E20-3555-4F61-9CED-97F2AA3101BE}" presName="rootConnector" presStyleLbl="node1" presStyleIdx="0" presStyleCnt="3"/>
      <dgm:spPr/>
    </dgm:pt>
    <dgm:pt modelId="{B9ECE05A-0C89-47CB-A176-B78DEE12282D}" type="pres">
      <dgm:prSet presAssocID="{42612E20-3555-4F61-9CED-97F2AA3101BE}" presName="childShape" presStyleCnt="0"/>
      <dgm:spPr/>
    </dgm:pt>
    <dgm:pt modelId="{081BD26B-7C13-49CE-A3D7-11C998B9FCED}" type="pres">
      <dgm:prSet presAssocID="{31D23179-9718-4EDF-AE75-57202DC8CA80}" presName="Name13" presStyleLbl="parChTrans1D2" presStyleIdx="0" presStyleCnt="7"/>
      <dgm:spPr/>
    </dgm:pt>
    <dgm:pt modelId="{EBFFCD2F-CF42-466D-8DBE-816058166862}" type="pres">
      <dgm:prSet presAssocID="{104DCF1D-59F7-4508-88DA-2F89C18C43D1}" presName="childText" presStyleLbl="bgAcc1" presStyleIdx="0" presStyleCnt="7">
        <dgm:presLayoutVars>
          <dgm:bulletEnabled val="1"/>
        </dgm:presLayoutVars>
      </dgm:prSet>
      <dgm:spPr/>
    </dgm:pt>
    <dgm:pt modelId="{E428636B-1753-429B-85D4-82B662E12870}" type="pres">
      <dgm:prSet presAssocID="{243EB047-9EC5-4009-842A-4CCC219B0D63}" presName="Name13" presStyleLbl="parChTrans1D2" presStyleIdx="1" presStyleCnt="7"/>
      <dgm:spPr/>
    </dgm:pt>
    <dgm:pt modelId="{53F1FAF5-F9F7-4D74-9F86-8AD7F2521688}" type="pres">
      <dgm:prSet presAssocID="{5AF71FA9-C492-4DD2-AD40-A3321870F31D}" presName="childText" presStyleLbl="bgAcc1" presStyleIdx="1" presStyleCnt="7">
        <dgm:presLayoutVars>
          <dgm:bulletEnabled val="1"/>
        </dgm:presLayoutVars>
      </dgm:prSet>
      <dgm:spPr/>
    </dgm:pt>
    <dgm:pt modelId="{7E270647-0769-4240-A7FF-BE9BB03663AC}" type="pres">
      <dgm:prSet presAssocID="{23E2FD09-B321-48CC-9935-C744D2BA5096}" presName="root" presStyleCnt="0"/>
      <dgm:spPr/>
    </dgm:pt>
    <dgm:pt modelId="{B3128662-D234-4CF4-89FC-B46DDC5AC93C}" type="pres">
      <dgm:prSet presAssocID="{23E2FD09-B321-48CC-9935-C744D2BA5096}" presName="rootComposite" presStyleCnt="0"/>
      <dgm:spPr/>
    </dgm:pt>
    <dgm:pt modelId="{907C5E60-B105-406A-829F-9D4D1C1D7EA0}" type="pres">
      <dgm:prSet presAssocID="{23E2FD09-B321-48CC-9935-C744D2BA5096}" presName="rootText" presStyleLbl="node1" presStyleIdx="1" presStyleCnt="3"/>
      <dgm:spPr/>
    </dgm:pt>
    <dgm:pt modelId="{342ADF98-2377-4998-82AD-AA512BE62817}" type="pres">
      <dgm:prSet presAssocID="{23E2FD09-B321-48CC-9935-C744D2BA5096}" presName="rootConnector" presStyleLbl="node1" presStyleIdx="1" presStyleCnt="3"/>
      <dgm:spPr/>
    </dgm:pt>
    <dgm:pt modelId="{0D2AECFF-32FB-41FA-85FB-CC6D5AA45D08}" type="pres">
      <dgm:prSet presAssocID="{23E2FD09-B321-48CC-9935-C744D2BA5096}" presName="childShape" presStyleCnt="0"/>
      <dgm:spPr/>
    </dgm:pt>
    <dgm:pt modelId="{AE7C2A79-88BF-4B2E-B23A-116EB7F6E1FB}" type="pres">
      <dgm:prSet presAssocID="{57631F7B-5C99-4490-9EBD-67A43818C218}" presName="Name13" presStyleLbl="parChTrans1D2" presStyleIdx="2" presStyleCnt="7"/>
      <dgm:spPr/>
    </dgm:pt>
    <dgm:pt modelId="{6972E9A5-2209-4AD0-B73E-5E69F49AB2EB}" type="pres">
      <dgm:prSet presAssocID="{FD38C454-85FE-4FD7-8850-2E23E4B286BA}" presName="childText" presStyleLbl="bgAcc1" presStyleIdx="2" presStyleCnt="7">
        <dgm:presLayoutVars>
          <dgm:bulletEnabled val="1"/>
        </dgm:presLayoutVars>
      </dgm:prSet>
      <dgm:spPr/>
    </dgm:pt>
    <dgm:pt modelId="{99D5746A-65D8-4C7B-9BD5-6B774A5C09BB}" type="pres">
      <dgm:prSet presAssocID="{25AC19F9-5A9B-4DCE-9298-DB0D6F6DCEE3}" presName="Name13" presStyleLbl="parChTrans1D2" presStyleIdx="3" presStyleCnt="7"/>
      <dgm:spPr/>
    </dgm:pt>
    <dgm:pt modelId="{C3ECB0BB-BF83-4BC8-8CF3-3271CA580B33}" type="pres">
      <dgm:prSet presAssocID="{8AC3CDCB-C63F-44E5-B5CF-658439E80009}" presName="childText" presStyleLbl="bgAcc1" presStyleIdx="3" presStyleCnt="7">
        <dgm:presLayoutVars>
          <dgm:bulletEnabled val="1"/>
        </dgm:presLayoutVars>
      </dgm:prSet>
      <dgm:spPr/>
    </dgm:pt>
    <dgm:pt modelId="{E68D82F3-511F-4702-85E3-C0BC24045AB2}" type="pres">
      <dgm:prSet presAssocID="{56F995AA-B627-4FF0-89DF-2D6FB8A6485C}" presName="root" presStyleCnt="0"/>
      <dgm:spPr/>
    </dgm:pt>
    <dgm:pt modelId="{6A2BAB63-90DE-4A4F-9136-B7F1E7712323}" type="pres">
      <dgm:prSet presAssocID="{56F995AA-B627-4FF0-89DF-2D6FB8A6485C}" presName="rootComposite" presStyleCnt="0"/>
      <dgm:spPr/>
    </dgm:pt>
    <dgm:pt modelId="{B2F8D9A3-E5B1-4713-94BE-1B164C741A90}" type="pres">
      <dgm:prSet presAssocID="{56F995AA-B627-4FF0-89DF-2D6FB8A6485C}" presName="rootText" presStyleLbl="node1" presStyleIdx="2" presStyleCnt="3" custScaleY="68302" custLinFactNeighborY="2886"/>
      <dgm:spPr/>
    </dgm:pt>
    <dgm:pt modelId="{91F07951-A57B-4722-8223-F50955999AA3}" type="pres">
      <dgm:prSet presAssocID="{56F995AA-B627-4FF0-89DF-2D6FB8A6485C}" presName="rootConnector" presStyleLbl="node1" presStyleIdx="2" presStyleCnt="3"/>
      <dgm:spPr/>
    </dgm:pt>
    <dgm:pt modelId="{B75549F0-C9C8-42A1-9992-E5DE2863EAA4}" type="pres">
      <dgm:prSet presAssocID="{56F995AA-B627-4FF0-89DF-2D6FB8A6485C}" presName="childShape" presStyleCnt="0"/>
      <dgm:spPr/>
    </dgm:pt>
    <dgm:pt modelId="{74D459AC-42BF-4D0B-B756-49D3362D7530}" type="pres">
      <dgm:prSet presAssocID="{C021D479-1998-413F-9D55-543300307374}" presName="Name13" presStyleLbl="parChTrans1D2" presStyleIdx="4" presStyleCnt="7"/>
      <dgm:spPr/>
    </dgm:pt>
    <dgm:pt modelId="{7D4FBFCD-760C-46B5-BDB8-E85EF0AEB006}" type="pres">
      <dgm:prSet presAssocID="{6749CC23-E68E-4520-9F1E-A7B5A281B659}" presName="childText" presStyleLbl="bgAcc1" presStyleIdx="4" presStyleCnt="7">
        <dgm:presLayoutVars>
          <dgm:bulletEnabled val="1"/>
        </dgm:presLayoutVars>
      </dgm:prSet>
      <dgm:spPr/>
    </dgm:pt>
    <dgm:pt modelId="{915C778C-5FB1-487F-8385-F4D9E35C3D8C}" type="pres">
      <dgm:prSet presAssocID="{0B0D7F47-94C7-413B-BA67-3CB419951ABA}" presName="Name13" presStyleLbl="parChTrans1D2" presStyleIdx="5" presStyleCnt="7"/>
      <dgm:spPr/>
    </dgm:pt>
    <dgm:pt modelId="{3C1C68DA-F15F-49E2-B5E1-E21BF879A62A}" type="pres">
      <dgm:prSet presAssocID="{B981EC11-ABCD-49A2-BD60-10D73C7C9692}" presName="childText" presStyleLbl="bgAcc1" presStyleIdx="5" presStyleCnt="7">
        <dgm:presLayoutVars>
          <dgm:bulletEnabled val="1"/>
        </dgm:presLayoutVars>
      </dgm:prSet>
      <dgm:spPr/>
    </dgm:pt>
    <dgm:pt modelId="{4DDEFFC2-B5D6-40BC-9CEB-C21C11AADE9B}" type="pres">
      <dgm:prSet presAssocID="{CA389759-784D-4693-ACB6-1632E5164EA1}" presName="Name13" presStyleLbl="parChTrans1D2" presStyleIdx="6" presStyleCnt="7"/>
      <dgm:spPr/>
    </dgm:pt>
    <dgm:pt modelId="{70D6E0C4-7899-47F5-BEE8-35CB25070AA3}" type="pres">
      <dgm:prSet presAssocID="{208953CF-8646-4A53-80E6-225F5C366F30}" presName="childText" presStyleLbl="bgAcc1" presStyleIdx="6" presStyleCnt="7">
        <dgm:presLayoutVars>
          <dgm:bulletEnabled val="1"/>
        </dgm:presLayoutVars>
      </dgm:prSet>
      <dgm:spPr/>
    </dgm:pt>
  </dgm:ptLst>
  <dgm:cxnLst>
    <dgm:cxn modelId="{101AD60B-D259-4494-BD93-6EDF9E330D3A}" type="presOf" srcId="{31D23179-9718-4EDF-AE75-57202DC8CA80}" destId="{081BD26B-7C13-49CE-A3D7-11C998B9FCED}" srcOrd="0" destOrd="0" presId="urn:microsoft.com/office/officeart/2005/8/layout/hierarchy3"/>
    <dgm:cxn modelId="{7887A916-2952-4976-9B00-65BBD0830925}" type="presOf" srcId="{56F995AA-B627-4FF0-89DF-2D6FB8A6485C}" destId="{B2F8D9A3-E5B1-4713-94BE-1B164C741A90}" srcOrd="0" destOrd="0" presId="urn:microsoft.com/office/officeart/2005/8/layout/hierarchy3"/>
    <dgm:cxn modelId="{5DE1BC2C-0461-4D39-815C-2E5ABB3107DB}" type="presOf" srcId="{25AC19F9-5A9B-4DCE-9298-DB0D6F6DCEE3}" destId="{99D5746A-65D8-4C7B-9BD5-6B774A5C09BB}" srcOrd="0" destOrd="0" presId="urn:microsoft.com/office/officeart/2005/8/layout/hierarchy3"/>
    <dgm:cxn modelId="{14A4AF34-A414-4DFB-834D-7B168ED160B6}" type="presOf" srcId="{42612E20-3555-4F61-9CED-97F2AA3101BE}" destId="{A563DCED-52B0-4883-8B25-48927D0DD414}" srcOrd="1" destOrd="0" presId="urn:microsoft.com/office/officeart/2005/8/layout/hierarchy3"/>
    <dgm:cxn modelId="{8C22AC3D-6CE5-4C75-BFE4-4B57CC1C12C0}" srcId="{23E2FD09-B321-48CC-9935-C744D2BA5096}" destId="{8AC3CDCB-C63F-44E5-B5CF-658439E80009}" srcOrd="1" destOrd="0" parTransId="{25AC19F9-5A9B-4DCE-9298-DB0D6F6DCEE3}" sibTransId="{B6004F01-97A8-492D-93BF-259EA2740709}"/>
    <dgm:cxn modelId="{527B5767-E5A6-40B9-8AF5-220B37DC950B}" srcId="{FE1D2EC2-53F0-472A-811A-F156905B5390}" destId="{56F995AA-B627-4FF0-89DF-2D6FB8A6485C}" srcOrd="2" destOrd="0" parTransId="{98DA4249-91CE-4634-96DB-07391883EB20}" sibTransId="{D2714B97-E12F-40A6-A8D4-27665B2D20F8}"/>
    <dgm:cxn modelId="{C803116A-07C0-4E9C-8E49-E80934CE577D}" type="presOf" srcId="{8AC3CDCB-C63F-44E5-B5CF-658439E80009}" destId="{C3ECB0BB-BF83-4BC8-8CF3-3271CA580B33}" srcOrd="0" destOrd="0" presId="urn:microsoft.com/office/officeart/2005/8/layout/hierarchy3"/>
    <dgm:cxn modelId="{B76A4450-78DC-4B3C-BB3E-86CA3E7DC9DC}" type="presOf" srcId="{FE1D2EC2-53F0-472A-811A-F156905B5390}" destId="{10D2A6F2-3FC1-4920-88CB-AAA4E815E714}" srcOrd="0" destOrd="0" presId="urn:microsoft.com/office/officeart/2005/8/layout/hierarchy3"/>
    <dgm:cxn modelId="{F5A88770-B0E2-4B93-A8D9-71FCCEA5DAE0}" type="presOf" srcId="{104DCF1D-59F7-4508-88DA-2F89C18C43D1}" destId="{EBFFCD2F-CF42-466D-8DBE-816058166862}" srcOrd="0" destOrd="0" presId="urn:microsoft.com/office/officeart/2005/8/layout/hierarchy3"/>
    <dgm:cxn modelId="{A957AA8B-AF16-411A-BF9D-B78A5977976B}" type="presOf" srcId="{23E2FD09-B321-48CC-9935-C744D2BA5096}" destId="{907C5E60-B105-406A-829F-9D4D1C1D7EA0}" srcOrd="0" destOrd="0" presId="urn:microsoft.com/office/officeart/2005/8/layout/hierarchy3"/>
    <dgm:cxn modelId="{14E72F8D-6CF4-412C-89CA-56B24C682E9C}" type="presOf" srcId="{5AF71FA9-C492-4DD2-AD40-A3321870F31D}" destId="{53F1FAF5-F9F7-4D74-9F86-8AD7F2521688}" srcOrd="0" destOrd="0" presId="urn:microsoft.com/office/officeart/2005/8/layout/hierarchy3"/>
    <dgm:cxn modelId="{AE1D3F97-BA3F-40BD-AEB9-68A1B4602142}" type="presOf" srcId="{CA389759-784D-4693-ACB6-1632E5164EA1}" destId="{4DDEFFC2-B5D6-40BC-9CEB-C21C11AADE9B}" srcOrd="0" destOrd="0" presId="urn:microsoft.com/office/officeart/2005/8/layout/hierarchy3"/>
    <dgm:cxn modelId="{22F1379B-E4CD-4957-B74E-286C70ABFF0A}" type="presOf" srcId="{0B0D7F47-94C7-413B-BA67-3CB419951ABA}" destId="{915C778C-5FB1-487F-8385-F4D9E35C3D8C}" srcOrd="0" destOrd="0" presId="urn:microsoft.com/office/officeart/2005/8/layout/hierarchy3"/>
    <dgm:cxn modelId="{A6A25B9C-DA11-457D-A040-2EFB0F181A69}" type="presOf" srcId="{6749CC23-E68E-4520-9F1E-A7B5A281B659}" destId="{7D4FBFCD-760C-46B5-BDB8-E85EF0AEB006}" srcOrd="0" destOrd="0" presId="urn:microsoft.com/office/officeart/2005/8/layout/hierarchy3"/>
    <dgm:cxn modelId="{A6A8D69C-9133-478F-A9B4-D19962ED877F}" srcId="{42612E20-3555-4F61-9CED-97F2AA3101BE}" destId="{104DCF1D-59F7-4508-88DA-2F89C18C43D1}" srcOrd="0" destOrd="0" parTransId="{31D23179-9718-4EDF-AE75-57202DC8CA80}" sibTransId="{8A48E1CE-C143-4609-AB4D-5F57003653A5}"/>
    <dgm:cxn modelId="{DEB8F7A0-E094-4FA6-8535-5DE6FBA71C6E}" srcId="{FE1D2EC2-53F0-472A-811A-F156905B5390}" destId="{42612E20-3555-4F61-9CED-97F2AA3101BE}" srcOrd="0" destOrd="0" parTransId="{1467FBA6-C583-46B3-84ED-0E5AC02464C5}" sibTransId="{F464E64F-47E8-4FD1-9D64-99ACCAF1F04E}"/>
    <dgm:cxn modelId="{78F2C0A8-364F-403D-89F0-81970E52392E}" type="presOf" srcId="{208953CF-8646-4A53-80E6-225F5C366F30}" destId="{70D6E0C4-7899-47F5-BEE8-35CB25070AA3}" srcOrd="0" destOrd="0" presId="urn:microsoft.com/office/officeart/2005/8/layout/hierarchy3"/>
    <dgm:cxn modelId="{4CD81FB3-2BEF-4DCF-8251-3655BD369BE2}" srcId="{56F995AA-B627-4FF0-89DF-2D6FB8A6485C}" destId="{208953CF-8646-4A53-80E6-225F5C366F30}" srcOrd="2" destOrd="0" parTransId="{CA389759-784D-4693-ACB6-1632E5164EA1}" sibTransId="{4DC6B13D-2601-4F72-BB39-DC4A18A95703}"/>
    <dgm:cxn modelId="{07EC59B3-F1E8-49AB-A4CD-1F8D4B0608A0}" type="presOf" srcId="{B981EC11-ABCD-49A2-BD60-10D73C7C9692}" destId="{3C1C68DA-F15F-49E2-B5E1-E21BF879A62A}" srcOrd="0" destOrd="0" presId="urn:microsoft.com/office/officeart/2005/8/layout/hierarchy3"/>
    <dgm:cxn modelId="{94D8C9C3-621C-4089-9597-96E435A22579}" type="presOf" srcId="{FD38C454-85FE-4FD7-8850-2E23E4B286BA}" destId="{6972E9A5-2209-4AD0-B73E-5E69F49AB2EB}" srcOrd="0" destOrd="0" presId="urn:microsoft.com/office/officeart/2005/8/layout/hierarchy3"/>
    <dgm:cxn modelId="{D7D032C8-A066-4AD5-A507-945ECC6B8277}" srcId="{23E2FD09-B321-48CC-9935-C744D2BA5096}" destId="{FD38C454-85FE-4FD7-8850-2E23E4B286BA}" srcOrd="0" destOrd="0" parTransId="{57631F7B-5C99-4490-9EBD-67A43818C218}" sibTransId="{A3C4C544-A22A-4E4C-9E32-7B11C9F9962C}"/>
    <dgm:cxn modelId="{5596E4CA-84FF-4488-8231-35B500464D94}" srcId="{42612E20-3555-4F61-9CED-97F2AA3101BE}" destId="{5AF71FA9-C492-4DD2-AD40-A3321870F31D}" srcOrd="1" destOrd="0" parTransId="{243EB047-9EC5-4009-842A-4CCC219B0D63}" sibTransId="{DBC9172F-6B78-4CB3-A4FF-6EE8C4C6CF99}"/>
    <dgm:cxn modelId="{433239CF-F56A-456F-A2F0-D2C1ADEABCFE}" type="presOf" srcId="{56F995AA-B627-4FF0-89DF-2D6FB8A6485C}" destId="{91F07951-A57B-4722-8223-F50955999AA3}" srcOrd="1" destOrd="0" presId="urn:microsoft.com/office/officeart/2005/8/layout/hierarchy3"/>
    <dgm:cxn modelId="{BC7847D7-2336-4E6F-B1D1-B7407DB09B01}" srcId="{FE1D2EC2-53F0-472A-811A-F156905B5390}" destId="{23E2FD09-B321-48CC-9935-C744D2BA5096}" srcOrd="1" destOrd="0" parTransId="{7776D103-EAFE-41BB-8D92-FCBCF0027664}" sibTransId="{57C93F0E-EC41-4FEA-84A3-F5FDA5F6DBE4}"/>
    <dgm:cxn modelId="{EC49ADD7-77B9-438D-AFE3-C557A78E26F5}" type="presOf" srcId="{23E2FD09-B321-48CC-9935-C744D2BA5096}" destId="{342ADF98-2377-4998-82AD-AA512BE62817}" srcOrd="1" destOrd="0" presId="urn:microsoft.com/office/officeart/2005/8/layout/hierarchy3"/>
    <dgm:cxn modelId="{6F938ADA-9A98-4AE7-921B-FF671F61F38D}" type="presOf" srcId="{57631F7B-5C99-4490-9EBD-67A43818C218}" destId="{AE7C2A79-88BF-4B2E-B23A-116EB7F6E1FB}" srcOrd="0" destOrd="0" presId="urn:microsoft.com/office/officeart/2005/8/layout/hierarchy3"/>
    <dgm:cxn modelId="{C8BAEADA-FEF9-4915-BE51-5E23F87EDFA6}" type="presOf" srcId="{243EB047-9EC5-4009-842A-4CCC219B0D63}" destId="{E428636B-1753-429B-85D4-82B662E12870}" srcOrd="0" destOrd="0" presId="urn:microsoft.com/office/officeart/2005/8/layout/hierarchy3"/>
    <dgm:cxn modelId="{D341CCE6-4602-4701-927E-AD95D32D0758}" srcId="{56F995AA-B627-4FF0-89DF-2D6FB8A6485C}" destId="{6749CC23-E68E-4520-9F1E-A7B5A281B659}" srcOrd="0" destOrd="0" parTransId="{C021D479-1998-413F-9D55-543300307374}" sibTransId="{9D6068A7-91F7-46AB-B6E3-DCA29E6A84BF}"/>
    <dgm:cxn modelId="{E6BC66EE-AE7D-4DF5-AC2E-364765FBC981}" srcId="{56F995AA-B627-4FF0-89DF-2D6FB8A6485C}" destId="{B981EC11-ABCD-49A2-BD60-10D73C7C9692}" srcOrd="1" destOrd="0" parTransId="{0B0D7F47-94C7-413B-BA67-3CB419951ABA}" sibTransId="{835E162A-014E-4E44-AFEA-FDC4C6FF72D2}"/>
    <dgm:cxn modelId="{B89EF3F2-3E8C-476B-97E0-3C47137D5498}" type="presOf" srcId="{42612E20-3555-4F61-9CED-97F2AA3101BE}" destId="{6E7F45A0-AF1B-4E60-BEBC-9F6077B47EB6}" srcOrd="0" destOrd="0" presId="urn:microsoft.com/office/officeart/2005/8/layout/hierarchy3"/>
    <dgm:cxn modelId="{9B5663FB-F3A8-4FF2-B54A-A6E470E320AC}" type="presOf" srcId="{C021D479-1998-413F-9D55-543300307374}" destId="{74D459AC-42BF-4D0B-B756-49D3362D7530}" srcOrd="0" destOrd="0" presId="urn:microsoft.com/office/officeart/2005/8/layout/hierarchy3"/>
    <dgm:cxn modelId="{DAF3BD5D-0399-441C-A34E-14C478C4537B}" type="presParOf" srcId="{10D2A6F2-3FC1-4920-88CB-AAA4E815E714}" destId="{44171E8A-47A1-4558-81DD-7F4E1905C4C0}" srcOrd="0" destOrd="0" presId="urn:microsoft.com/office/officeart/2005/8/layout/hierarchy3"/>
    <dgm:cxn modelId="{27AAA15A-217A-4450-B040-BBEEDA2FECC5}" type="presParOf" srcId="{44171E8A-47A1-4558-81DD-7F4E1905C4C0}" destId="{CE794F35-EF73-482F-BEAF-C77E89D52748}" srcOrd="0" destOrd="0" presId="urn:microsoft.com/office/officeart/2005/8/layout/hierarchy3"/>
    <dgm:cxn modelId="{0C33EBA8-0EE6-4DC7-991E-D8A3D23EB3FD}" type="presParOf" srcId="{CE794F35-EF73-482F-BEAF-C77E89D52748}" destId="{6E7F45A0-AF1B-4E60-BEBC-9F6077B47EB6}" srcOrd="0" destOrd="0" presId="urn:microsoft.com/office/officeart/2005/8/layout/hierarchy3"/>
    <dgm:cxn modelId="{BBFA45AC-5FCC-4013-BBF8-0F80371C0B2E}" type="presParOf" srcId="{CE794F35-EF73-482F-BEAF-C77E89D52748}" destId="{A563DCED-52B0-4883-8B25-48927D0DD414}" srcOrd="1" destOrd="0" presId="urn:microsoft.com/office/officeart/2005/8/layout/hierarchy3"/>
    <dgm:cxn modelId="{137B8C7D-7B5C-4321-B933-EFEB177AD587}" type="presParOf" srcId="{44171E8A-47A1-4558-81DD-7F4E1905C4C0}" destId="{B9ECE05A-0C89-47CB-A176-B78DEE12282D}" srcOrd="1" destOrd="0" presId="urn:microsoft.com/office/officeart/2005/8/layout/hierarchy3"/>
    <dgm:cxn modelId="{627DD0DA-6D3A-4AAF-BEA6-A20D55DB2454}" type="presParOf" srcId="{B9ECE05A-0C89-47CB-A176-B78DEE12282D}" destId="{081BD26B-7C13-49CE-A3D7-11C998B9FCED}" srcOrd="0" destOrd="0" presId="urn:microsoft.com/office/officeart/2005/8/layout/hierarchy3"/>
    <dgm:cxn modelId="{52ED2D99-D0D4-4DBD-BFAE-0087C35D6A42}" type="presParOf" srcId="{B9ECE05A-0C89-47CB-A176-B78DEE12282D}" destId="{EBFFCD2F-CF42-466D-8DBE-816058166862}" srcOrd="1" destOrd="0" presId="urn:microsoft.com/office/officeart/2005/8/layout/hierarchy3"/>
    <dgm:cxn modelId="{DAC9FF2C-3C22-4F46-8C60-2CFC2FF0B283}" type="presParOf" srcId="{B9ECE05A-0C89-47CB-A176-B78DEE12282D}" destId="{E428636B-1753-429B-85D4-82B662E12870}" srcOrd="2" destOrd="0" presId="urn:microsoft.com/office/officeart/2005/8/layout/hierarchy3"/>
    <dgm:cxn modelId="{AA0EEEFD-41A5-46B2-B999-CB0A72040FDB}" type="presParOf" srcId="{B9ECE05A-0C89-47CB-A176-B78DEE12282D}" destId="{53F1FAF5-F9F7-4D74-9F86-8AD7F2521688}" srcOrd="3" destOrd="0" presId="urn:microsoft.com/office/officeart/2005/8/layout/hierarchy3"/>
    <dgm:cxn modelId="{9217FA38-CEEF-403B-BC94-074106EF9D43}" type="presParOf" srcId="{10D2A6F2-3FC1-4920-88CB-AAA4E815E714}" destId="{7E270647-0769-4240-A7FF-BE9BB03663AC}" srcOrd="1" destOrd="0" presId="urn:microsoft.com/office/officeart/2005/8/layout/hierarchy3"/>
    <dgm:cxn modelId="{5203A6EA-8246-42DF-AF31-A8923EB039F8}" type="presParOf" srcId="{7E270647-0769-4240-A7FF-BE9BB03663AC}" destId="{B3128662-D234-4CF4-89FC-B46DDC5AC93C}" srcOrd="0" destOrd="0" presId="urn:microsoft.com/office/officeart/2005/8/layout/hierarchy3"/>
    <dgm:cxn modelId="{83D0D6AE-871F-40FE-B116-4F0EB45C255D}" type="presParOf" srcId="{B3128662-D234-4CF4-89FC-B46DDC5AC93C}" destId="{907C5E60-B105-406A-829F-9D4D1C1D7EA0}" srcOrd="0" destOrd="0" presId="urn:microsoft.com/office/officeart/2005/8/layout/hierarchy3"/>
    <dgm:cxn modelId="{9F988164-FE34-4F39-B8B7-318C4650E6CF}" type="presParOf" srcId="{B3128662-D234-4CF4-89FC-B46DDC5AC93C}" destId="{342ADF98-2377-4998-82AD-AA512BE62817}" srcOrd="1" destOrd="0" presId="urn:microsoft.com/office/officeart/2005/8/layout/hierarchy3"/>
    <dgm:cxn modelId="{22910259-F53A-438D-908A-B3BBF5861409}" type="presParOf" srcId="{7E270647-0769-4240-A7FF-BE9BB03663AC}" destId="{0D2AECFF-32FB-41FA-85FB-CC6D5AA45D08}" srcOrd="1" destOrd="0" presId="urn:microsoft.com/office/officeart/2005/8/layout/hierarchy3"/>
    <dgm:cxn modelId="{5A832717-0C51-4DB1-989C-5BEC59F20F6A}" type="presParOf" srcId="{0D2AECFF-32FB-41FA-85FB-CC6D5AA45D08}" destId="{AE7C2A79-88BF-4B2E-B23A-116EB7F6E1FB}" srcOrd="0" destOrd="0" presId="urn:microsoft.com/office/officeart/2005/8/layout/hierarchy3"/>
    <dgm:cxn modelId="{C283FDD8-6A2A-4499-B325-41742DEF1A12}" type="presParOf" srcId="{0D2AECFF-32FB-41FA-85FB-CC6D5AA45D08}" destId="{6972E9A5-2209-4AD0-B73E-5E69F49AB2EB}" srcOrd="1" destOrd="0" presId="urn:microsoft.com/office/officeart/2005/8/layout/hierarchy3"/>
    <dgm:cxn modelId="{FD36A345-1E50-48B1-967D-154BF85550CD}" type="presParOf" srcId="{0D2AECFF-32FB-41FA-85FB-CC6D5AA45D08}" destId="{99D5746A-65D8-4C7B-9BD5-6B774A5C09BB}" srcOrd="2" destOrd="0" presId="urn:microsoft.com/office/officeart/2005/8/layout/hierarchy3"/>
    <dgm:cxn modelId="{9AA30F3A-4667-4E20-8DD5-8DB3714C722A}" type="presParOf" srcId="{0D2AECFF-32FB-41FA-85FB-CC6D5AA45D08}" destId="{C3ECB0BB-BF83-4BC8-8CF3-3271CA580B33}" srcOrd="3" destOrd="0" presId="urn:microsoft.com/office/officeart/2005/8/layout/hierarchy3"/>
    <dgm:cxn modelId="{A8AF1767-F31B-40BA-B13C-73AAE5243661}" type="presParOf" srcId="{10D2A6F2-3FC1-4920-88CB-AAA4E815E714}" destId="{E68D82F3-511F-4702-85E3-C0BC24045AB2}" srcOrd="2" destOrd="0" presId="urn:microsoft.com/office/officeart/2005/8/layout/hierarchy3"/>
    <dgm:cxn modelId="{BF177783-D6DF-4BA9-9B9B-A5ABE8265FED}" type="presParOf" srcId="{E68D82F3-511F-4702-85E3-C0BC24045AB2}" destId="{6A2BAB63-90DE-4A4F-9136-B7F1E7712323}" srcOrd="0" destOrd="0" presId="urn:microsoft.com/office/officeart/2005/8/layout/hierarchy3"/>
    <dgm:cxn modelId="{5F2635DF-78CB-4984-8ABE-7430188FB1FA}" type="presParOf" srcId="{6A2BAB63-90DE-4A4F-9136-B7F1E7712323}" destId="{B2F8D9A3-E5B1-4713-94BE-1B164C741A90}" srcOrd="0" destOrd="0" presId="urn:microsoft.com/office/officeart/2005/8/layout/hierarchy3"/>
    <dgm:cxn modelId="{0A1E3931-A214-4364-A324-6204A7A7D9B4}" type="presParOf" srcId="{6A2BAB63-90DE-4A4F-9136-B7F1E7712323}" destId="{91F07951-A57B-4722-8223-F50955999AA3}" srcOrd="1" destOrd="0" presId="urn:microsoft.com/office/officeart/2005/8/layout/hierarchy3"/>
    <dgm:cxn modelId="{0F8582AB-3DC7-447F-B331-DEE659BD1FAB}" type="presParOf" srcId="{E68D82F3-511F-4702-85E3-C0BC24045AB2}" destId="{B75549F0-C9C8-42A1-9992-E5DE2863EAA4}" srcOrd="1" destOrd="0" presId="urn:microsoft.com/office/officeart/2005/8/layout/hierarchy3"/>
    <dgm:cxn modelId="{3F41F529-82E3-4F79-B44C-099EB20013D6}" type="presParOf" srcId="{B75549F0-C9C8-42A1-9992-E5DE2863EAA4}" destId="{74D459AC-42BF-4D0B-B756-49D3362D7530}" srcOrd="0" destOrd="0" presId="urn:microsoft.com/office/officeart/2005/8/layout/hierarchy3"/>
    <dgm:cxn modelId="{71B60215-DF2F-4A36-8865-6DD4622A4547}" type="presParOf" srcId="{B75549F0-C9C8-42A1-9992-E5DE2863EAA4}" destId="{7D4FBFCD-760C-46B5-BDB8-E85EF0AEB006}" srcOrd="1" destOrd="0" presId="urn:microsoft.com/office/officeart/2005/8/layout/hierarchy3"/>
    <dgm:cxn modelId="{A20F88BA-C914-41EC-829C-EFF70CD8CCD2}" type="presParOf" srcId="{B75549F0-C9C8-42A1-9992-E5DE2863EAA4}" destId="{915C778C-5FB1-487F-8385-F4D9E35C3D8C}" srcOrd="2" destOrd="0" presId="urn:microsoft.com/office/officeart/2005/8/layout/hierarchy3"/>
    <dgm:cxn modelId="{699FCB5D-6426-46B4-BBC3-50B0223BA8FA}" type="presParOf" srcId="{B75549F0-C9C8-42A1-9992-E5DE2863EAA4}" destId="{3C1C68DA-F15F-49E2-B5E1-E21BF879A62A}" srcOrd="3" destOrd="0" presId="urn:microsoft.com/office/officeart/2005/8/layout/hierarchy3"/>
    <dgm:cxn modelId="{007491A4-7F7C-4785-B1EA-B9CE414DE35F}" type="presParOf" srcId="{B75549F0-C9C8-42A1-9992-E5DE2863EAA4}" destId="{4DDEFFC2-B5D6-40BC-9CEB-C21C11AADE9B}" srcOrd="4" destOrd="0" presId="urn:microsoft.com/office/officeart/2005/8/layout/hierarchy3"/>
    <dgm:cxn modelId="{828C3E65-9579-428A-9F98-51E7004716B7}" type="presParOf" srcId="{B75549F0-C9C8-42A1-9992-E5DE2863EAA4}" destId="{70D6E0C4-7899-47F5-BEE8-35CB25070AA3}" srcOrd="5"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7F45A0-AF1B-4E60-BEBC-9F6077B47EB6}">
      <dsp:nvSpPr>
        <dsp:cNvPr id="0" name=""/>
        <dsp:cNvSpPr/>
      </dsp:nvSpPr>
      <dsp:spPr>
        <a:xfrm>
          <a:off x="964" y="8001"/>
          <a:ext cx="2257871" cy="1128935"/>
        </a:xfrm>
        <a:prstGeom prst="roundRect">
          <a:avLst>
            <a:gd name="adj" fmla="val 10000"/>
          </a:avLst>
        </a:prstGeom>
        <a:solidFill>
          <a:schemeClr val="accent2">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43815" tIns="29210" rIns="43815" bIns="29210" numCol="1" spcCol="1270" anchor="ctr" anchorCtr="0">
          <a:noAutofit/>
        </a:bodyPr>
        <a:lstStyle/>
        <a:p>
          <a:pPr marL="0" lvl="0" indent="0" algn="ctr" defTabSz="1022350">
            <a:lnSpc>
              <a:spcPct val="90000"/>
            </a:lnSpc>
            <a:spcBef>
              <a:spcPct val="0"/>
            </a:spcBef>
            <a:spcAft>
              <a:spcPct val="35000"/>
            </a:spcAft>
            <a:buNone/>
          </a:pPr>
          <a:r>
            <a:rPr lang="es-MX" sz="2300" kern="1200"/>
            <a:t>Ciclo- temporalidad</a:t>
          </a:r>
        </a:p>
      </dsp:txBody>
      <dsp:txXfrm>
        <a:off x="34029" y="41066"/>
        <a:ext cx="2191741" cy="1062805"/>
      </dsp:txXfrm>
    </dsp:sp>
    <dsp:sp modelId="{081BD26B-7C13-49CE-A3D7-11C998B9FCED}">
      <dsp:nvSpPr>
        <dsp:cNvPr id="0" name=""/>
        <dsp:cNvSpPr/>
      </dsp:nvSpPr>
      <dsp:spPr>
        <a:xfrm>
          <a:off x="226752" y="1136937"/>
          <a:ext cx="225787" cy="846701"/>
        </a:xfrm>
        <a:custGeom>
          <a:avLst/>
          <a:gdLst/>
          <a:ahLst/>
          <a:cxnLst/>
          <a:rect l="0" t="0" r="0" b="0"/>
          <a:pathLst>
            <a:path>
              <a:moveTo>
                <a:pt x="0" y="0"/>
              </a:moveTo>
              <a:lnTo>
                <a:pt x="0" y="846701"/>
              </a:lnTo>
              <a:lnTo>
                <a:pt x="225787" y="846701"/>
              </a:lnTo>
            </a:path>
          </a:pathLst>
        </a:custGeom>
        <a:noFill/>
        <a:ln w="15875" cap="rnd" cmpd="sng" algn="ctr">
          <a:solidFill>
            <a:schemeClr val="accent3">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EBFFCD2F-CF42-466D-8DBE-816058166862}">
      <dsp:nvSpPr>
        <dsp:cNvPr id="0" name=""/>
        <dsp:cNvSpPr/>
      </dsp:nvSpPr>
      <dsp:spPr>
        <a:xfrm>
          <a:off x="452539" y="1419171"/>
          <a:ext cx="1806297" cy="1128935"/>
        </a:xfrm>
        <a:prstGeom prst="roundRect">
          <a:avLst>
            <a:gd name="adj" fmla="val 10000"/>
          </a:avLst>
        </a:prstGeom>
        <a:solidFill>
          <a:schemeClr val="lt1">
            <a:alpha val="90000"/>
            <a:hueOff val="0"/>
            <a:satOff val="0"/>
            <a:lumOff val="0"/>
            <a:alphaOff val="0"/>
          </a:schemeClr>
        </a:solidFill>
        <a:ln w="9525" cap="rnd" cmpd="sng" algn="ctr">
          <a:solidFill>
            <a:schemeClr val="accent2">
              <a:hueOff val="0"/>
              <a:satOff val="0"/>
              <a:lumOff val="0"/>
              <a:alphaOff val="0"/>
            </a:schemeClr>
          </a:solidFill>
          <a:prstDash val="solid"/>
        </a:ln>
        <a:effectLst/>
        <a:sp3d z="-400500" extrusionH="63500" prstMaterial="matte"/>
      </dsp:spPr>
      <dsp:style>
        <a:lnRef idx="1">
          <a:scrgbClr r="0" g="0" b="0"/>
        </a:lnRef>
        <a:fillRef idx="1">
          <a:scrgbClr r="0" g="0" b="0"/>
        </a:fillRef>
        <a:effectRef idx="0">
          <a:scrgbClr r="0" g="0" b="0"/>
        </a:effectRef>
        <a:fontRef idx="minor"/>
      </dsp:style>
      <dsp:txBody>
        <a:bodyPr spcFirstLastPara="0" vert="horz" wrap="square" lIns="36195" tIns="24130" rIns="36195" bIns="24130" numCol="1" spcCol="1270" anchor="ctr" anchorCtr="0">
          <a:noAutofit/>
        </a:bodyPr>
        <a:lstStyle/>
        <a:p>
          <a:pPr marL="0" lvl="0" indent="0" algn="ctr" defTabSz="844550">
            <a:lnSpc>
              <a:spcPct val="90000"/>
            </a:lnSpc>
            <a:spcBef>
              <a:spcPct val="0"/>
            </a:spcBef>
            <a:spcAft>
              <a:spcPct val="35000"/>
            </a:spcAft>
            <a:buNone/>
          </a:pPr>
          <a:r>
            <a:rPr lang="es-MX" sz="1900" kern="1200"/>
            <a:t>Plan- programa</a:t>
          </a:r>
        </a:p>
      </dsp:txBody>
      <dsp:txXfrm>
        <a:off x="485604" y="1452236"/>
        <a:ext cx="1740167" cy="1062805"/>
      </dsp:txXfrm>
    </dsp:sp>
    <dsp:sp modelId="{E428636B-1753-429B-85D4-82B662E12870}">
      <dsp:nvSpPr>
        <dsp:cNvPr id="0" name=""/>
        <dsp:cNvSpPr/>
      </dsp:nvSpPr>
      <dsp:spPr>
        <a:xfrm>
          <a:off x="226752" y="1136937"/>
          <a:ext cx="225787" cy="2257871"/>
        </a:xfrm>
        <a:custGeom>
          <a:avLst/>
          <a:gdLst/>
          <a:ahLst/>
          <a:cxnLst/>
          <a:rect l="0" t="0" r="0" b="0"/>
          <a:pathLst>
            <a:path>
              <a:moveTo>
                <a:pt x="0" y="0"/>
              </a:moveTo>
              <a:lnTo>
                <a:pt x="0" y="2257871"/>
              </a:lnTo>
              <a:lnTo>
                <a:pt x="225787" y="2257871"/>
              </a:lnTo>
            </a:path>
          </a:pathLst>
        </a:custGeom>
        <a:noFill/>
        <a:ln w="15875" cap="rnd" cmpd="sng" algn="ctr">
          <a:solidFill>
            <a:schemeClr val="accent3">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53F1FAF5-F9F7-4D74-9F86-8AD7F2521688}">
      <dsp:nvSpPr>
        <dsp:cNvPr id="0" name=""/>
        <dsp:cNvSpPr/>
      </dsp:nvSpPr>
      <dsp:spPr>
        <a:xfrm>
          <a:off x="452539" y="2830340"/>
          <a:ext cx="1806297" cy="1128935"/>
        </a:xfrm>
        <a:prstGeom prst="roundRect">
          <a:avLst>
            <a:gd name="adj" fmla="val 10000"/>
          </a:avLst>
        </a:prstGeom>
        <a:solidFill>
          <a:schemeClr val="lt1">
            <a:alpha val="90000"/>
            <a:hueOff val="0"/>
            <a:satOff val="0"/>
            <a:lumOff val="0"/>
            <a:alphaOff val="0"/>
          </a:schemeClr>
        </a:solidFill>
        <a:ln w="9525" cap="rnd" cmpd="sng" algn="ctr">
          <a:solidFill>
            <a:schemeClr val="accent2">
              <a:hueOff val="75528"/>
              <a:satOff val="-7999"/>
              <a:lumOff val="-196"/>
              <a:alphaOff val="0"/>
            </a:schemeClr>
          </a:solidFill>
          <a:prstDash val="solid"/>
        </a:ln>
        <a:effectLst/>
        <a:sp3d z="-400500" extrusionH="63500" prstMaterial="matte"/>
      </dsp:spPr>
      <dsp:style>
        <a:lnRef idx="1">
          <a:scrgbClr r="0" g="0" b="0"/>
        </a:lnRef>
        <a:fillRef idx="1">
          <a:scrgbClr r="0" g="0" b="0"/>
        </a:fillRef>
        <a:effectRef idx="0">
          <a:scrgbClr r="0" g="0" b="0"/>
        </a:effectRef>
        <a:fontRef idx="minor"/>
      </dsp:style>
      <dsp:txBody>
        <a:bodyPr spcFirstLastPara="0" vert="horz" wrap="square" lIns="36195" tIns="24130" rIns="36195" bIns="24130" numCol="1" spcCol="1270" anchor="ctr" anchorCtr="0">
          <a:noAutofit/>
        </a:bodyPr>
        <a:lstStyle/>
        <a:p>
          <a:pPr marL="0" lvl="0" indent="0" algn="ctr" defTabSz="844550">
            <a:lnSpc>
              <a:spcPct val="90000"/>
            </a:lnSpc>
            <a:spcBef>
              <a:spcPct val="0"/>
            </a:spcBef>
            <a:spcAft>
              <a:spcPct val="35000"/>
            </a:spcAft>
            <a:buNone/>
          </a:pPr>
          <a:r>
            <a:rPr lang="es-MX" sz="1900" kern="1200"/>
            <a:t>Asignatura</a:t>
          </a:r>
        </a:p>
      </dsp:txBody>
      <dsp:txXfrm>
        <a:off x="485604" y="2863405"/>
        <a:ext cx="1740167" cy="1062805"/>
      </dsp:txXfrm>
    </dsp:sp>
    <dsp:sp modelId="{907C5E60-B105-406A-829F-9D4D1C1D7EA0}">
      <dsp:nvSpPr>
        <dsp:cNvPr id="0" name=""/>
        <dsp:cNvSpPr/>
      </dsp:nvSpPr>
      <dsp:spPr>
        <a:xfrm>
          <a:off x="2823304" y="8001"/>
          <a:ext cx="2257871" cy="1128935"/>
        </a:xfrm>
        <a:prstGeom prst="roundRect">
          <a:avLst>
            <a:gd name="adj" fmla="val 10000"/>
          </a:avLst>
        </a:prstGeom>
        <a:solidFill>
          <a:schemeClr val="accent2">
            <a:hueOff val="226582"/>
            <a:satOff val="-23996"/>
            <a:lumOff val="-588"/>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43815" tIns="29210" rIns="43815" bIns="29210" numCol="1" spcCol="1270" anchor="ctr" anchorCtr="0">
          <a:noAutofit/>
        </a:bodyPr>
        <a:lstStyle/>
        <a:p>
          <a:pPr marL="0" lvl="0" indent="0" algn="ctr" defTabSz="1022350">
            <a:lnSpc>
              <a:spcPct val="90000"/>
            </a:lnSpc>
            <a:spcBef>
              <a:spcPct val="0"/>
            </a:spcBef>
            <a:spcAft>
              <a:spcPct val="35000"/>
            </a:spcAft>
            <a:buNone/>
          </a:pPr>
          <a:r>
            <a:rPr lang="es-MX" sz="2300" kern="1200"/>
            <a:t>Plan -programa</a:t>
          </a:r>
        </a:p>
      </dsp:txBody>
      <dsp:txXfrm>
        <a:off x="2856369" y="41066"/>
        <a:ext cx="2191741" cy="1062805"/>
      </dsp:txXfrm>
    </dsp:sp>
    <dsp:sp modelId="{AE7C2A79-88BF-4B2E-B23A-116EB7F6E1FB}">
      <dsp:nvSpPr>
        <dsp:cNvPr id="0" name=""/>
        <dsp:cNvSpPr/>
      </dsp:nvSpPr>
      <dsp:spPr>
        <a:xfrm>
          <a:off x="3049091" y="1136937"/>
          <a:ext cx="225787" cy="846701"/>
        </a:xfrm>
        <a:custGeom>
          <a:avLst/>
          <a:gdLst/>
          <a:ahLst/>
          <a:cxnLst/>
          <a:rect l="0" t="0" r="0" b="0"/>
          <a:pathLst>
            <a:path>
              <a:moveTo>
                <a:pt x="0" y="0"/>
              </a:moveTo>
              <a:lnTo>
                <a:pt x="0" y="846701"/>
              </a:lnTo>
              <a:lnTo>
                <a:pt x="225787" y="846701"/>
              </a:lnTo>
            </a:path>
          </a:pathLst>
        </a:custGeom>
        <a:noFill/>
        <a:ln w="15875" cap="rnd" cmpd="sng" algn="ctr">
          <a:solidFill>
            <a:schemeClr val="accent3">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6972E9A5-2209-4AD0-B73E-5E69F49AB2EB}">
      <dsp:nvSpPr>
        <dsp:cNvPr id="0" name=""/>
        <dsp:cNvSpPr/>
      </dsp:nvSpPr>
      <dsp:spPr>
        <a:xfrm>
          <a:off x="3274878" y="1419171"/>
          <a:ext cx="1806297" cy="1128935"/>
        </a:xfrm>
        <a:prstGeom prst="roundRect">
          <a:avLst>
            <a:gd name="adj" fmla="val 10000"/>
          </a:avLst>
        </a:prstGeom>
        <a:solidFill>
          <a:schemeClr val="lt1">
            <a:alpha val="90000"/>
            <a:hueOff val="0"/>
            <a:satOff val="0"/>
            <a:lumOff val="0"/>
            <a:alphaOff val="0"/>
          </a:schemeClr>
        </a:solidFill>
        <a:ln w="9525" cap="rnd" cmpd="sng" algn="ctr">
          <a:solidFill>
            <a:schemeClr val="accent2">
              <a:hueOff val="151055"/>
              <a:satOff val="-15998"/>
              <a:lumOff val="-392"/>
              <a:alphaOff val="0"/>
            </a:schemeClr>
          </a:solidFill>
          <a:prstDash val="solid"/>
        </a:ln>
        <a:effectLst/>
        <a:sp3d z="-400500" extrusionH="63500" prstMaterial="matte"/>
      </dsp:spPr>
      <dsp:style>
        <a:lnRef idx="1">
          <a:scrgbClr r="0" g="0" b="0"/>
        </a:lnRef>
        <a:fillRef idx="1">
          <a:scrgbClr r="0" g="0" b="0"/>
        </a:fillRef>
        <a:effectRef idx="0">
          <a:scrgbClr r="0" g="0" b="0"/>
        </a:effectRef>
        <a:fontRef idx="minor"/>
      </dsp:style>
      <dsp:txBody>
        <a:bodyPr spcFirstLastPara="0" vert="horz" wrap="square" lIns="36195" tIns="24130" rIns="36195" bIns="24130" numCol="1" spcCol="1270" anchor="ctr" anchorCtr="0">
          <a:noAutofit/>
        </a:bodyPr>
        <a:lstStyle/>
        <a:p>
          <a:pPr marL="0" lvl="0" indent="0" algn="ctr" defTabSz="844550">
            <a:lnSpc>
              <a:spcPct val="90000"/>
            </a:lnSpc>
            <a:spcBef>
              <a:spcPct val="0"/>
            </a:spcBef>
            <a:spcAft>
              <a:spcPct val="35000"/>
            </a:spcAft>
            <a:buNone/>
          </a:pPr>
          <a:r>
            <a:rPr lang="es-MX" sz="1900" kern="1200"/>
            <a:t>Ciclo- temporalidad</a:t>
          </a:r>
        </a:p>
      </dsp:txBody>
      <dsp:txXfrm>
        <a:off x="3307943" y="1452236"/>
        <a:ext cx="1740167" cy="1062805"/>
      </dsp:txXfrm>
    </dsp:sp>
    <dsp:sp modelId="{99D5746A-65D8-4C7B-9BD5-6B774A5C09BB}">
      <dsp:nvSpPr>
        <dsp:cNvPr id="0" name=""/>
        <dsp:cNvSpPr/>
      </dsp:nvSpPr>
      <dsp:spPr>
        <a:xfrm>
          <a:off x="3049091" y="1136937"/>
          <a:ext cx="225787" cy="2257871"/>
        </a:xfrm>
        <a:custGeom>
          <a:avLst/>
          <a:gdLst/>
          <a:ahLst/>
          <a:cxnLst/>
          <a:rect l="0" t="0" r="0" b="0"/>
          <a:pathLst>
            <a:path>
              <a:moveTo>
                <a:pt x="0" y="0"/>
              </a:moveTo>
              <a:lnTo>
                <a:pt x="0" y="2257871"/>
              </a:lnTo>
              <a:lnTo>
                <a:pt x="225787" y="2257871"/>
              </a:lnTo>
            </a:path>
          </a:pathLst>
        </a:custGeom>
        <a:noFill/>
        <a:ln w="15875" cap="rnd" cmpd="sng" algn="ctr">
          <a:solidFill>
            <a:schemeClr val="accent3">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C3ECB0BB-BF83-4BC8-8CF3-3271CA580B33}">
      <dsp:nvSpPr>
        <dsp:cNvPr id="0" name=""/>
        <dsp:cNvSpPr/>
      </dsp:nvSpPr>
      <dsp:spPr>
        <a:xfrm>
          <a:off x="3274878" y="2830340"/>
          <a:ext cx="1806297" cy="1128935"/>
        </a:xfrm>
        <a:prstGeom prst="roundRect">
          <a:avLst>
            <a:gd name="adj" fmla="val 10000"/>
          </a:avLst>
        </a:prstGeom>
        <a:solidFill>
          <a:schemeClr val="lt1">
            <a:alpha val="90000"/>
            <a:hueOff val="0"/>
            <a:satOff val="0"/>
            <a:lumOff val="0"/>
            <a:alphaOff val="0"/>
          </a:schemeClr>
        </a:solidFill>
        <a:ln w="9525" cap="rnd" cmpd="sng" algn="ctr">
          <a:solidFill>
            <a:schemeClr val="accent2">
              <a:hueOff val="226582"/>
              <a:satOff val="-23996"/>
              <a:lumOff val="-588"/>
              <a:alphaOff val="0"/>
            </a:schemeClr>
          </a:solidFill>
          <a:prstDash val="solid"/>
        </a:ln>
        <a:effectLst/>
        <a:sp3d z="-400500" extrusionH="63500" prstMaterial="matte"/>
      </dsp:spPr>
      <dsp:style>
        <a:lnRef idx="1">
          <a:scrgbClr r="0" g="0" b="0"/>
        </a:lnRef>
        <a:fillRef idx="1">
          <a:scrgbClr r="0" g="0" b="0"/>
        </a:fillRef>
        <a:effectRef idx="0">
          <a:scrgbClr r="0" g="0" b="0"/>
        </a:effectRef>
        <a:fontRef idx="minor"/>
      </dsp:style>
      <dsp:txBody>
        <a:bodyPr spcFirstLastPara="0" vert="horz" wrap="square" lIns="36195" tIns="24130" rIns="36195" bIns="24130" numCol="1" spcCol="1270" anchor="ctr" anchorCtr="0">
          <a:noAutofit/>
        </a:bodyPr>
        <a:lstStyle/>
        <a:p>
          <a:pPr marL="0" lvl="0" indent="0" algn="ctr" defTabSz="844550">
            <a:lnSpc>
              <a:spcPct val="90000"/>
            </a:lnSpc>
            <a:spcBef>
              <a:spcPct val="0"/>
            </a:spcBef>
            <a:spcAft>
              <a:spcPct val="35000"/>
            </a:spcAft>
            <a:buNone/>
          </a:pPr>
          <a:r>
            <a:rPr lang="es-MX" sz="1900" kern="1200"/>
            <a:t>Asignatura</a:t>
          </a:r>
        </a:p>
      </dsp:txBody>
      <dsp:txXfrm>
        <a:off x="3307943" y="2863405"/>
        <a:ext cx="1740167" cy="1062805"/>
      </dsp:txXfrm>
    </dsp:sp>
    <dsp:sp modelId="{B2F8D9A3-E5B1-4713-94BE-1B164C741A90}">
      <dsp:nvSpPr>
        <dsp:cNvPr id="0" name=""/>
        <dsp:cNvSpPr/>
      </dsp:nvSpPr>
      <dsp:spPr>
        <a:xfrm>
          <a:off x="5645643" y="40582"/>
          <a:ext cx="2257871" cy="771085"/>
        </a:xfrm>
        <a:prstGeom prst="roundRect">
          <a:avLst>
            <a:gd name="adj" fmla="val 10000"/>
          </a:avLst>
        </a:prstGeom>
        <a:solidFill>
          <a:schemeClr val="accent2">
            <a:hueOff val="453165"/>
            <a:satOff val="-47993"/>
            <a:lumOff val="-1176"/>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43815" tIns="29210" rIns="43815" bIns="29210" numCol="1" spcCol="1270" anchor="ctr" anchorCtr="0">
          <a:noAutofit/>
        </a:bodyPr>
        <a:lstStyle/>
        <a:p>
          <a:pPr marL="0" lvl="0" indent="0" algn="ctr" defTabSz="1022350">
            <a:lnSpc>
              <a:spcPct val="90000"/>
            </a:lnSpc>
            <a:spcBef>
              <a:spcPct val="0"/>
            </a:spcBef>
            <a:spcAft>
              <a:spcPct val="35000"/>
            </a:spcAft>
            <a:buNone/>
          </a:pPr>
          <a:r>
            <a:rPr lang="es-MX" sz="2300" kern="1200" dirty="0"/>
            <a:t>Facultad/área</a:t>
          </a:r>
        </a:p>
      </dsp:txBody>
      <dsp:txXfrm>
        <a:off x="5668227" y="63166"/>
        <a:ext cx="2212703" cy="725917"/>
      </dsp:txXfrm>
    </dsp:sp>
    <dsp:sp modelId="{74D459AC-42BF-4D0B-B756-49D3362D7530}">
      <dsp:nvSpPr>
        <dsp:cNvPr id="0" name=""/>
        <dsp:cNvSpPr/>
      </dsp:nvSpPr>
      <dsp:spPr>
        <a:xfrm>
          <a:off x="5871430" y="811668"/>
          <a:ext cx="225787" cy="814120"/>
        </a:xfrm>
        <a:custGeom>
          <a:avLst/>
          <a:gdLst/>
          <a:ahLst/>
          <a:cxnLst/>
          <a:rect l="0" t="0" r="0" b="0"/>
          <a:pathLst>
            <a:path>
              <a:moveTo>
                <a:pt x="0" y="0"/>
              </a:moveTo>
              <a:lnTo>
                <a:pt x="0" y="814120"/>
              </a:lnTo>
              <a:lnTo>
                <a:pt x="225787" y="814120"/>
              </a:lnTo>
            </a:path>
          </a:pathLst>
        </a:custGeom>
        <a:noFill/>
        <a:ln w="15875" cap="rnd" cmpd="sng" algn="ctr">
          <a:solidFill>
            <a:schemeClr val="accent3">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7D4FBFCD-760C-46B5-BDB8-E85EF0AEB006}">
      <dsp:nvSpPr>
        <dsp:cNvPr id="0" name=""/>
        <dsp:cNvSpPr/>
      </dsp:nvSpPr>
      <dsp:spPr>
        <a:xfrm>
          <a:off x="6097217" y="1061321"/>
          <a:ext cx="1806297" cy="1128935"/>
        </a:xfrm>
        <a:prstGeom prst="roundRect">
          <a:avLst>
            <a:gd name="adj" fmla="val 10000"/>
          </a:avLst>
        </a:prstGeom>
        <a:solidFill>
          <a:schemeClr val="lt1">
            <a:alpha val="90000"/>
            <a:hueOff val="0"/>
            <a:satOff val="0"/>
            <a:lumOff val="0"/>
            <a:alphaOff val="0"/>
          </a:schemeClr>
        </a:solidFill>
        <a:ln w="9525" cap="rnd" cmpd="sng" algn="ctr">
          <a:solidFill>
            <a:schemeClr val="accent2">
              <a:hueOff val="302110"/>
              <a:satOff val="-31995"/>
              <a:lumOff val="-784"/>
              <a:alphaOff val="0"/>
            </a:schemeClr>
          </a:solidFill>
          <a:prstDash val="solid"/>
        </a:ln>
        <a:effectLst/>
        <a:sp3d z="-400500" extrusionH="63500" prstMaterial="matte"/>
      </dsp:spPr>
      <dsp:style>
        <a:lnRef idx="1">
          <a:scrgbClr r="0" g="0" b="0"/>
        </a:lnRef>
        <a:fillRef idx="1">
          <a:scrgbClr r="0" g="0" b="0"/>
        </a:fillRef>
        <a:effectRef idx="0">
          <a:scrgbClr r="0" g="0" b="0"/>
        </a:effectRef>
        <a:fontRef idx="minor"/>
      </dsp:style>
      <dsp:txBody>
        <a:bodyPr spcFirstLastPara="0" vert="horz" wrap="square" lIns="36195" tIns="24130" rIns="36195" bIns="24130" numCol="1" spcCol="1270" anchor="ctr" anchorCtr="0">
          <a:noAutofit/>
        </a:bodyPr>
        <a:lstStyle/>
        <a:p>
          <a:pPr marL="0" lvl="0" indent="0" algn="ctr" defTabSz="844550">
            <a:lnSpc>
              <a:spcPct val="90000"/>
            </a:lnSpc>
            <a:spcBef>
              <a:spcPct val="0"/>
            </a:spcBef>
            <a:spcAft>
              <a:spcPct val="35000"/>
            </a:spcAft>
            <a:buNone/>
          </a:pPr>
          <a:r>
            <a:rPr lang="en-US" sz="1900" kern="1200"/>
            <a:t>Plan-programa</a:t>
          </a:r>
          <a:endParaRPr lang="es-MX" sz="1900" kern="1200"/>
        </a:p>
      </dsp:txBody>
      <dsp:txXfrm>
        <a:off x="6130282" y="1094386"/>
        <a:ext cx="1740167" cy="1062805"/>
      </dsp:txXfrm>
    </dsp:sp>
    <dsp:sp modelId="{915C778C-5FB1-487F-8385-F4D9E35C3D8C}">
      <dsp:nvSpPr>
        <dsp:cNvPr id="0" name=""/>
        <dsp:cNvSpPr/>
      </dsp:nvSpPr>
      <dsp:spPr>
        <a:xfrm>
          <a:off x="5871430" y="811668"/>
          <a:ext cx="225787" cy="2225290"/>
        </a:xfrm>
        <a:custGeom>
          <a:avLst/>
          <a:gdLst/>
          <a:ahLst/>
          <a:cxnLst/>
          <a:rect l="0" t="0" r="0" b="0"/>
          <a:pathLst>
            <a:path>
              <a:moveTo>
                <a:pt x="0" y="0"/>
              </a:moveTo>
              <a:lnTo>
                <a:pt x="0" y="2225290"/>
              </a:lnTo>
              <a:lnTo>
                <a:pt x="225787" y="2225290"/>
              </a:lnTo>
            </a:path>
          </a:pathLst>
        </a:custGeom>
        <a:noFill/>
        <a:ln w="15875" cap="rnd" cmpd="sng" algn="ctr">
          <a:solidFill>
            <a:schemeClr val="accent3">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3C1C68DA-F15F-49E2-B5E1-E21BF879A62A}">
      <dsp:nvSpPr>
        <dsp:cNvPr id="0" name=""/>
        <dsp:cNvSpPr/>
      </dsp:nvSpPr>
      <dsp:spPr>
        <a:xfrm>
          <a:off x="6097217" y="2472490"/>
          <a:ext cx="1806297" cy="1128935"/>
        </a:xfrm>
        <a:prstGeom prst="roundRect">
          <a:avLst>
            <a:gd name="adj" fmla="val 10000"/>
          </a:avLst>
        </a:prstGeom>
        <a:solidFill>
          <a:schemeClr val="lt1">
            <a:alpha val="90000"/>
            <a:hueOff val="0"/>
            <a:satOff val="0"/>
            <a:lumOff val="0"/>
            <a:alphaOff val="0"/>
          </a:schemeClr>
        </a:solidFill>
        <a:ln w="9525" cap="rnd" cmpd="sng" algn="ctr">
          <a:solidFill>
            <a:schemeClr val="accent2">
              <a:hueOff val="377637"/>
              <a:satOff val="-39994"/>
              <a:lumOff val="-980"/>
              <a:alphaOff val="0"/>
            </a:schemeClr>
          </a:solidFill>
          <a:prstDash val="solid"/>
        </a:ln>
        <a:effectLst/>
        <a:sp3d z="-400500" extrusionH="63500" prstMaterial="matte"/>
      </dsp:spPr>
      <dsp:style>
        <a:lnRef idx="1">
          <a:scrgbClr r="0" g="0" b="0"/>
        </a:lnRef>
        <a:fillRef idx="1">
          <a:scrgbClr r="0" g="0" b="0"/>
        </a:fillRef>
        <a:effectRef idx="0">
          <a:scrgbClr r="0" g="0" b="0"/>
        </a:effectRef>
        <a:fontRef idx="minor"/>
      </dsp:style>
      <dsp:txBody>
        <a:bodyPr spcFirstLastPara="0" vert="horz" wrap="square" lIns="36195" tIns="24130" rIns="36195" bIns="24130" numCol="1" spcCol="1270" anchor="ctr" anchorCtr="0">
          <a:noAutofit/>
        </a:bodyPr>
        <a:lstStyle/>
        <a:p>
          <a:pPr marL="0" lvl="0" indent="0" algn="ctr" defTabSz="844550">
            <a:lnSpc>
              <a:spcPct val="90000"/>
            </a:lnSpc>
            <a:spcBef>
              <a:spcPct val="0"/>
            </a:spcBef>
            <a:spcAft>
              <a:spcPct val="35000"/>
            </a:spcAft>
            <a:buNone/>
          </a:pPr>
          <a:r>
            <a:rPr lang="es-MX" sz="1900" kern="1200"/>
            <a:t>ciclo</a:t>
          </a:r>
          <a:r>
            <a:rPr lang="en-US" sz="1900" kern="1200"/>
            <a:t>-</a:t>
          </a:r>
          <a:r>
            <a:rPr lang="es-MX" sz="1900" kern="1200"/>
            <a:t>temporalidad</a:t>
          </a:r>
        </a:p>
      </dsp:txBody>
      <dsp:txXfrm>
        <a:off x="6130282" y="2505555"/>
        <a:ext cx="1740167" cy="1062805"/>
      </dsp:txXfrm>
    </dsp:sp>
    <dsp:sp modelId="{4DDEFFC2-B5D6-40BC-9CEB-C21C11AADE9B}">
      <dsp:nvSpPr>
        <dsp:cNvPr id="0" name=""/>
        <dsp:cNvSpPr/>
      </dsp:nvSpPr>
      <dsp:spPr>
        <a:xfrm>
          <a:off x="5871430" y="811668"/>
          <a:ext cx="225787" cy="3636460"/>
        </a:xfrm>
        <a:custGeom>
          <a:avLst/>
          <a:gdLst/>
          <a:ahLst/>
          <a:cxnLst/>
          <a:rect l="0" t="0" r="0" b="0"/>
          <a:pathLst>
            <a:path>
              <a:moveTo>
                <a:pt x="0" y="0"/>
              </a:moveTo>
              <a:lnTo>
                <a:pt x="0" y="3636460"/>
              </a:lnTo>
              <a:lnTo>
                <a:pt x="225787" y="3636460"/>
              </a:lnTo>
            </a:path>
          </a:pathLst>
        </a:custGeom>
        <a:noFill/>
        <a:ln w="15875" cap="rnd" cmpd="sng" algn="ctr">
          <a:solidFill>
            <a:schemeClr val="accent3">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70D6E0C4-7899-47F5-BEE8-35CB25070AA3}">
      <dsp:nvSpPr>
        <dsp:cNvPr id="0" name=""/>
        <dsp:cNvSpPr/>
      </dsp:nvSpPr>
      <dsp:spPr>
        <a:xfrm>
          <a:off x="6097217" y="3883660"/>
          <a:ext cx="1806297" cy="1128935"/>
        </a:xfrm>
        <a:prstGeom prst="roundRect">
          <a:avLst>
            <a:gd name="adj" fmla="val 10000"/>
          </a:avLst>
        </a:prstGeom>
        <a:solidFill>
          <a:schemeClr val="lt1">
            <a:alpha val="90000"/>
            <a:hueOff val="0"/>
            <a:satOff val="0"/>
            <a:lumOff val="0"/>
            <a:alphaOff val="0"/>
          </a:schemeClr>
        </a:solidFill>
        <a:ln w="9525" cap="rnd" cmpd="sng" algn="ctr">
          <a:solidFill>
            <a:schemeClr val="accent2">
              <a:hueOff val="453165"/>
              <a:satOff val="-47993"/>
              <a:lumOff val="-1176"/>
              <a:alphaOff val="0"/>
            </a:schemeClr>
          </a:solidFill>
          <a:prstDash val="solid"/>
        </a:ln>
        <a:effectLst/>
        <a:sp3d z="-400500" extrusionH="63500" prstMaterial="matte"/>
      </dsp:spPr>
      <dsp:style>
        <a:lnRef idx="1">
          <a:scrgbClr r="0" g="0" b="0"/>
        </a:lnRef>
        <a:fillRef idx="1">
          <a:scrgbClr r="0" g="0" b="0"/>
        </a:fillRef>
        <a:effectRef idx="0">
          <a:scrgbClr r="0" g="0" b="0"/>
        </a:effectRef>
        <a:fontRef idx="minor"/>
      </dsp:style>
      <dsp:txBody>
        <a:bodyPr spcFirstLastPara="0" vert="horz" wrap="square" lIns="36195" tIns="24130" rIns="36195" bIns="24130" numCol="1" spcCol="1270" anchor="ctr" anchorCtr="0">
          <a:noAutofit/>
        </a:bodyPr>
        <a:lstStyle/>
        <a:p>
          <a:pPr marL="0" lvl="0" indent="0" algn="ctr" defTabSz="844550">
            <a:lnSpc>
              <a:spcPct val="90000"/>
            </a:lnSpc>
            <a:spcBef>
              <a:spcPct val="0"/>
            </a:spcBef>
            <a:spcAft>
              <a:spcPct val="35000"/>
            </a:spcAft>
            <a:buNone/>
          </a:pPr>
          <a:r>
            <a:rPr lang="en-US" sz="1900" kern="1200"/>
            <a:t>Asignatura</a:t>
          </a:r>
          <a:endParaRPr lang="es-MX" sz="1900" kern="1200"/>
        </a:p>
      </dsp:txBody>
      <dsp:txXfrm>
        <a:off x="6130282" y="3916725"/>
        <a:ext cx="1740167" cy="106280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MX"/>
              <a:t>Haz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MX"/>
              <a:t>Haz clic para editar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MX"/>
              <a:t>Haz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MX"/>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MX"/>
              <a:t>Haz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MX"/>
              <a:t>Haga clic para modificar los estilos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MX"/>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MX"/>
              <a:t>Haz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MX"/>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6/18/2025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MX"/>
              <a:t>Haz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MX"/>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MX"/>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6/18/2025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MX"/>
              <a:t>Haz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MX"/>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MX"/>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6/18/2025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MX"/>
              <a:t>Haz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MX"/>
              <a:t>Haz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MX"/>
              <a:t>Haz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MX"/>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MX"/>
              <a:t>Haz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6/18/2025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MX"/>
              <a:t>Haz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6/18/2025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6/18/2025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6/18/2025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MX"/>
              <a:t>Haz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MX"/>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6/18/2025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MX"/>
              <a:t>Haz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MX"/>
              <a:t>Haz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MX"/>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6/18/2025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MX"/>
              <a:t>Haz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6/18/2025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DD7A0A7-9A1A-D020-2941-97D74C7AE95C}"/>
              </a:ext>
            </a:extLst>
          </p:cNvPr>
          <p:cNvSpPr>
            <a:spLocks noGrp="1"/>
          </p:cNvSpPr>
          <p:nvPr>
            <p:ph type="ctrTitle"/>
          </p:nvPr>
        </p:nvSpPr>
        <p:spPr/>
        <p:txBody>
          <a:bodyPr/>
          <a:lstStyle/>
          <a:p>
            <a:r>
              <a:rPr lang="en-US" dirty="0"/>
              <a:t>Plataforma </a:t>
            </a:r>
            <a:r>
              <a:rPr lang="en-US" dirty="0" err="1"/>
              <a:t>educativa</a:t>
            </a:r>
            <a:r>
              <a:rPr lang="en-US" dirty="0"/>
              <a:t> Moodle</a:t>
            </a:r>
            <a:endParaRPr lang="es-MX" dirty="0"/>
          </a:p>
        </p:txBody>
      </p:sp>
      <p:sp>
        <p:nvSpPr>
          <p:cNvPr id="3" name="Subtítulo 2">
            <a:extLst>
              <a:ext uri="{FF2B5EF4-FFF2-40B4-BE49-F238E27FC236}">
                <a16:creationId xmlns:a16="http://schemas.microsoft.com/office/drawing/2014/main" id="{B73A69BA-F722-EE62-5DB0-AD538ADFD9D0}"/>
              </a:ext>
            </a:extLst>
          </p:cNvPr>
          <p:cNvSpPr>
            <a:spLocks noGrp="1"/>
          </p:cNvSpPr>
          <p:nvPr>
            <p:ph type="subTitle" idx="1"/>
          </p:nvPr>
        </p:nvSpPr>
        <p:spPr/>
        <p:txBody>
          <a:bodyPr/>
          <a:lstStyle/>
          <a:p>
            <a:r>
              <a:rPr lang="en-US" dirty="0"/>
              <a:t>16 Junio 2025</a:t>
            </a:r>
            <a:endParaRPr lang="es-MX" dirty="0"/>
          </a:p>
        </p:txBody>
      </p:sp>
    </p:spTree>
    <p:extLst>
      <p:ext uri="{BB962C8B-B14F-4D97-AF65-F5344CB8AC3E}">
        <p14:creationId xmlns:p14="http://schemas.microsoft.com/office/powerpoint/2010/main" val="16663158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5F65E883-BDBA-537F-0F51-462FEA37E5AC}"/>
              </a:ext>
            </a:extLst>
          </p:cNvPr>
          <p:cNvPicPr>
            <a:picLocks noChangeAspect="1"/>
          </p:cNvPicPr>
          <p:nvPr/>
        </p:nvPicPr>
        <p:blipFill>
          <a:blip r:embed="rId2"/>
          <a:stretch>
            <a:fillRect/>
          </a:stretch>
        </p:blipFill>
        <p:spPr>
          <a:xfrm>
            <a:off x="4192800" y="929639"/>
            <a:ext cx="4070559" cy="1263715"/>
          </a:xfrm>
          <a:prstGeom prst="rect">
            <a:avLst/>
          </a:prstGeom>
        </p:spPr>
      </p:pic>
      <p:sp>
        <p:nvSpPr>
          <p:cNvPr id="4" name="CuadroTexto 3">
            <a:extLst>
              <a:ext uri="{FF2B5EF4-FFF2-40B4-BE49-F238E27FC236}">
                <a16:creationId xmlns:a16="http://schemas.microsoft.com/office/drawing/2014/main" id="{947A8A86-43D9-C461-81AD-219D0803D7C4}"/>
              </a:ext>
            </a:extLst>
          </p:cNvPr>
          <p:cNvSpPr txBox="1"/>
          <p:nvPr/>
        </p:nvSpPr>
        <p:spPr>
          <a:xfrm>
            <a:off x="1554480" y="2279598"/>
            <a:ext cx="9519920" cy="3785652"/>
          </a:xfrm>
          <a:prstGeom prst="rect">
            <a:avLst/>
          </a:prstGeom>
          <a:noFill/>
        </p:spPr>
        <p:txBody>
          <a:bodyPr wrap="square" rtlCol="0">
            <a:spAutoFit/>
          </a:bodyPr>
          <a:lstStyle/>
          <a:p>
            <a:r>
              <a:rPr lang="es-MX" sz="2000" dirty="0"/>
              <a:t>El acrónimo </a:t>
            </a:r>
            <a:r>
              <a:rPr lang="es-MX" sz="2000" b="1" dirty="0"/>
              <a:t>Moodle</a:t>
            </a:r>
            <a:r>
              <a:rPr lang="es-MX" sz="2000" dirty="0"/>
              <a:t> significa Entorno Modular de Aprendizaje Dinámico Orientado a Objetos (del inglés, </a:t>
            </a:r>
            <a:r>
              <a:rPr lang="es-MX" sz="2000" i="1" dirty="0"/>
              <a:t>Modular </a:t>
            </a:r>
            <a:r>
              <a:rPr lang="es-MX" sz="2000" i="1" dirty="0" err="1"/>
              <a:t>Object-Oriented</a:t>
            </a:r>
            <a:r>
              <a:rPr lang="es-MX" sz="2000" i="1" dirty="0"/>
              <a:t> Dynamic </a:t>
            </a:r>
            <a:r>
              <a:rPr lang="es-MX" sz="2000" i="1" dirty="0" err="1"/>
              <a:t>Learning</a:t>
            </a:r>
            <a:r>
              <a:rPr lang="es-MX" sz="2000" i="1" dirty="0"/>
              <a:t> </a:t>
            </a:r>
            <a:r>
              <a:rPr lang="es-MX" sz="2000" i="1" dirty="0" err="1"/>
              <a:t>Environment</a:t>
            </a:r>
            <a:r>
              <a:rPr lang="es-MX" sz="2000" dirty="0"/>
              <a:t>)</a:t>
            </a:r>
            <a:endParaRPr lang="es-MX" sz="2000" b="1" dirty="0"/>
          </a:p>
          <a:p>
            <a:endParaRPr lang="es-MX" sz="2000" b="1" dirty="0"/>
          </a:p>
          <a:p>
            <a:r>
              <a:rPr lang="es-MX" sz="2000" b="1" dirty="0"/>
              <a:t>Moodle </a:t>
            </a:r>
            <a:r>
              <a:rPr lang="es-MX" sz="2000" dirty="0"/>
              <a:t>es un sistema de gestión de aprendizaje (LMS), gratuito y de código abierto escrito en PHP1 y distribuido bajo la Licencia Pública General GNU</a:t>
            </a:r>
          </a:p>
          <a:p>
            <a:endParaRPr lang="es-MX" sz="2000" dirty="0"/>
          </a:p>
          <a:p>
            <a:r>
              <a:rPr lang="es-MX" sz="2000" dirty="0"/>
              <a:t>La primera versión de la herramienta apareció el 20 de agosto de 2002, Hasta octubre de 2020 la base de usuarios registrados incluye más de 240 millones, distribuidos en 168.000 sitios en todo el mundo y está traducido a alrededor de 242 idiomas.10 La versión más reciente es la 4.2.1.</a:t>
            </a:r>
          </a:p>
        </p:txBody>
      </p:sp>
    </p:spTree>
    <p:extLst>
      <p:ext uri="{BB962C8B-B14F-4D97-AF65-F5344CB8AC3E}">
        <p14:creationId xmlns:p14="http://schemas.microsoft.com/office/powerpoint/2010/main" val="33002425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947A8A86-43D9-C461-81AD-219D0803D7C4}"/>
              </a:ext>
            </a:extLst>
          </p:cNvPr>
          <p:cNvSpPr txBox="1"/>
          <p:nvPr/>
        </p:nvSpPr>
        <p:spPr>
          <a:xfrm>
            <a:off x="965200" y="1991360"/>
            <a:ext cx="10789920" cy="4401205"/>
          </a:xfrm>
          <a:prstGeom prst="rect">
            <a:avLst/>
          </a:prstGeom>
          <a:noFill/>
        </p:spPr>
        <p:txBody>
          <a:bodyPr wrap="square" rtlCol="0">
            <a:spAutoFit/>
          </a:bodyPr>
          <a:lstStyle/>
          <a:p>
            <a:r>
              <a:rPr lang="es-MX" sz="2000" b="1" dirty="0"/>
              <a:t>Martin </a:t>
            </a:r>
            <a:r>
              <a:rPr lang="es-MX" sz="2000" b="1" dirty="0" err="1"/>
              <a:t>Dougiamas</a:t>
            </a:r>
            <a:endParaRPr lang="es-MX" sz="2000" b="1" dirty="0"/>
          </a:p>
          <a:p>
            <a:endParaRPr lang="es-MX" sz="2000" dirty="0"/>
          </a:p>
          <a:p>
            <a:r>
              <a:rPr lang="es-MX" sz="2000" dirty="0"/>
              <a:t>Pedagogo e informático australiano. Ha estudiado la teoría pedagógica del construccionismo social en el aprendizaje y en la enseñanza en línea, y ha liderado el desarrollo de la plataforma de aprendizaje Moodle. </a:t>
            </a:r>
          </a:p>
          <a:p>
            <a:endParaRPr lang="es-MX" sz="2000" dirty="0"/>
          </a:p>
          <a:p>
            <a:r>
              <a:rPr lang="es-MX" sz="2000" dirty="0" err="1"/>
              <a:t>Dougiamas</a:t>
            </a:r>
            <a:r>
              <a:rPr lang="es-MX" sz="2000" dirty="0"/>
              <a:t> es fundador y ex-CEO (el 21-9-2023 anunció su retirada</a:t>
            </a:r>
          </a:p>
          <a:p>
            <a:r>
              <a:rPr lang="es-MX" sz="2000" dirty="0"/>
              <a:t>como CEO) de </a:t>
            </a:r>
            <a:r>
              <a:rPr lang="es-MX" sz="2000" i="1" dirty="0"/>
              <a:t>Moodle </a:t>
            </a:r>
            <a:r>
              <a:rPr lang="es-MX" sz="2000" i="1" dirty="0" err="1"/>
              <a:t>Pty</a:t>
            </a:r>
            <a:r>
              <a:rPr lang="es-MX" sz="2000" i="1" dirty="0"/>
              <a:t> </a:t>
            </a:r>
            <a:r>
              <a:rPr lang="es-MX" sz="2000" i="1" dirty="0" err="1"/>
              <a:t>Ltd</a:t>
            </a:r>
            <a:r>
              <a:rPr lang="es-MX" sz="2000" dirty="0"/>
              <a:t>, la empresa que desarrolla Moodle y se financia en parte a través de los proveedores de servicios certificados de la red de Moodle </a:t>
            </a:r>
            <a:r>
              <a:rPr lang="es-MX" sz="2000" dirty="0" err="1"/>
              <a:t>Partners</a:t>
            </a:r>
            <a:r>
              <a:rPr lang="es-MX" sz="2000" dirty="0"/>
              <a:t>.</a:t>
            </a:r>
          </a:p>
          <a:p>
            <a:endParaRPr lang="es-MX" sz="2000" dirty="0"/>
          </a:p>
          <a:p>
            <a:r>
              <a:rPr lang="es-MX" sz="2000" dirty="0"/>
              <a:t>El proyecto Moodle tiene el apoyo de una numerosa comunidad</a:t>
            </a:r>
          </a:p>
          <a:p>
            <a:r>
              <a:rPr lang="es-MX" sz="2000" dirty="0"/>
              <a:t>en línea y el mes de enero de 2016 se fundó la </a:t>
            </a:r>
            <a:r>
              <a:rPr lang="es-MX" sz="2000" i="1" dirty="0"/>
              <a:t>Moodle </a:t>
            </a:r>
            <a:r>
              <a:rPr lang="es-MX" sz="2000" i="1" dirty="0" err="1"/>
              <a:t>Users</a:t>
            </a:r>
            <a:r>
              <a:rPr lang="es-MX" sz="2000" i="1" dirty="0"/>
              <a:t> </a:t>
            </a:r>
            <a:r>
              <a:rPr lang="es-MX" sz="2000" i="1" dirty="0" err="1"/>
              <a:t>Association</a:t>
            </a:r>
            <a:r>
              <a:rPr lang="es-MX" sz="2000" dirty="0"/>
              <a:t>, que es una iniciativa de </a:t>
            </a:r>
            <a:r>
              <a:rPr lang="es-MX" sz="2000" dirty="0" err="1"/>
              <a:t>micromecenazgo</a:t>
            </a:r>
            <a:r>
              <a:rPr lang="es-MX" sz="2000" dirty="0"/>
              <a:t>.</a:t>
            </a:r>
          </a:p>
        </p:txBody>
      </p:sp>
      <p:pic>
        <p:nvPicPr>
          <p:cNvPr id="7" name="Imagen 6">
            <a:extLst>
              <a:ext uri="{FF2B5EF4-FFF2-40B4-BE49-F238E27FC236}">
                <a16:creationId xmlns:a16="http://schemas.microsoft.com/office/drawing/2014/main" id="{4E91CFF4-70F2-3FFB-EF16-E550E25DF4A9}"/>
              </a:ext>
            </a:extLst>
          </p:cNvPr>
          <p:cNvPicPr>
            <a:picLocks noChangeAspect="1"/>
          </p:cNvPicPr>
          <p:nvPr/>
        </p:nvPicPr>
        <p:blipFill>
          <a:blip r:embed="rId2"/>
          <a:stretch>
            <a:fillRect/>
          </a:stretch>
        </p:blipFill>
        <p:spPr>
          <a:xfrm>
            <a:off x="9591040" y="345300"/>
            <a:ext cx="1718998" cy="2249942"/>
          </a:xfrm>
          <a:prstGeom prst="rect">
            <a:avLst/>
          </a:prstGeom>
        </p:spPr>
      </p:pic>
    </p:spTree>
    <p:extLst>
      <p:ext uri="{BB962C8B-B14F-4D97-AF65-F5344CB8AC3E}">
        <p14:creationId xmlns:p14="http://schemas.microsoft.com/office/powerpoint/2010/main" val="33930621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947A8A86-43D9-C461-81AD-219D0803D7C4}"/>
              </a:ext>
            </a:extLst>
          </p:cNvPr>
          <p:cNvSpPr txBox="1"/>
          <p:nvPr/>
        </p:nvSpPr>
        <p:spPr>
          <a:xfrm>
            <a:off x="1706880" y="458956"/>
            <a:ext cx="9916160" cy="5940088"/>
          </a:xfrm>
          <a:prstGeom prst="rect">
            <a:avLst/>
          </a:prstGeom>
          <a:noFill/>
        </p:spPr>
        <p:txBody>
          <a:bodyPr wrap="square" rtlCol="0">
            <a:spAutoFit/>
          </a:bodyPr>
          <a:lstStyle/>
          <a:p>
            <a:r>
              <a:rPr lang="es-MX" sz="2000" dirty="0"/>
              <a:t>El diseño de Moodle esta basado en las ideas pedagógicas del Constructivismo (en la noción de que el conocimiento se construye en la mente del estudiante a partir de la modificación o ampliación de esquemas mentales previos y en interacción con el medio, en lugar de ser transmitido sin cambios a partir de libros o enseñanzas magistrales) por lo que el LMS presenta rasgos generales útiles para este enfoque pedagógico:</a:t>
            </a:r>
          </a:p>
          <a:p>
            <a:endParaRPr lang="es-MX" sz="2000" dirty="0"/>
          </a:p>
          <a:p>
            <a:r>
              <a:rPr lang="es-MX" sz="2000" b="1" dirty="0"/>
              <a:t>Flexibilidad: </a:t>
            </a:r>
            <a:r>
              <a:rPr lang="es-MX" sz="2000" dirty="0"/>
              <a:t>se puede utilizar con diversos modelos pedagógicos, aunque en origen se basa en una pedagogía constructivista social.</a:t>
            </a:r>
          </a:p>
          <a:p>
            <a:endParaRPr lang="es-MX" sz="2000" dirty="0"/>
          </a:p>
          <a:p>
            <a:r>
              <a:rPr lang="es-MX" sz="2000" b="1" dirty="0"/>
              <a:t>Interactividad: </a:t>
            </a:r>
            <a:r>
              <a:rPr lang="es-MX" sz="2000" dirty="0"/>
              <a:t>promueve variadas utilidades de comunicación entre docentes y estudiantes, eficaces para el aprendizaje cooperativo. </a:t>
            </a:r>
          </a:p>
          <a:p>
            <a:endParaRPr lang="es-MX" sz="2000" dirty="0"/>
          </a:p>
          <a:p>
            <a:r>
              <a:rPr lang="es-MX" sz="2000" b="1" dirty="0"/>
              <a:t>Participación: </a:t>
            </a:r>
            <a:r>
              <a:rPr lang="es-MX" sz="2000" dirty="0"/>
              <a:t>permite implicar al alumno en la construcción de contenidos a través de foros, wikis, contribuciones en glosarios y otros. </a:t>
            </a:r>
          </a:p>
          <a:p>
            <a:endParaRPr lang="es-MX" sz="2000" dirty="0"/>
          </a:p>
          <a:p>
            <a:r>
              <a:rPr lang="es-MX" sz="2000" b="1" dirty="0"/>
              <a:t>Permite realizar un seguimiento del estudiante: </a:t>
            </a:r>
            <a:r>
              <a:rPr lang="es-MX" sz="2000" dirty="0"/>
              <a:t>registros de acceso a cada recurso e historial de actividades disponibles para los docentes o administradores.</a:t>
            </a:r>
          </a:p>
        </p:txBody>
      </p:sp>
    </p:spTree>
    <p:extLst>
      <p:ext uri="{BB962C8B-B14F-4D97-AF65-F5344CB8AC3E}">
        <p14:creationId xmlns:p14="http://schemas.microsoft.com/office/powerpoint/2010/main" val="21855484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947A8A86-43D9-C461-81AD-219D0803D7C4}"/>
              </a:ext>
            </a:extLst>
          </p:cNvPr>
          <p:cNvSpPr txBox="1"/>
          <p:nvPr/>
        </p:nvSpPr>
        <p:spPr>
          <a:xfrm>
            <a:off x="2072640" y="1728956"/>
            <a:ext cx="9448800" cy="3170099"/>
          </a:xfrm>
          <a:prstGeom prst="rect">
            <a:avLst/>
          </a:prstGeom>
          <a:noFill/>
        </p:spPr>
        <p:txBody>
          <a:bodyPr wrap="square" rtlCol="0">
            <a:spAutoFit/>
          </a:bodyPr>
          <a:lstStyle/>
          <a:p>
            <a:r>
              <a:rPr lang="es-MX" sz="2000" b="1" dirty="0"/>
              <a:t>Características generales: </a:t>
            </a:r>
          </a:p>
          <a:p>
            <a:endParaRPr lang="es-MX" sz="2000" b="1" dirty="0"/>
          </a:p>
          <a:p>
            <a:pPr marL="342900" indent="-342900">
              <a:buFont typeface="Arial" panose="020B0604020202020204" pitchFamily="34" charset="0"/>
              <a:buChar char="•"/>
            </a:pPr>
            <a:r>
              <a:rPr lang="es-MX" sz="2000" dirty="0"/>
              <a:t>Diseño personalizable. </a:t>
            </a:r>
          </a:p>
          <a:p>
            <a:pPr marL="342900" indent="-342900">
              <a:buFont typeface="Arial" panose="020B0604020202020204" pitchFamily="34" charset="0"/>
              <a:buChar char="•"/>
            </a:pPr>
            <a:r>
              <a:rPr lang="es-MX" sz="2000" dirty="0"/>
              <a:t>Identificación e inscripción segura. </a:t>
            </a:r>
          </a:p>
          <a:p>
            <a:pPr marL="342900" indent="-342900">
              <a:buFont typeface="Arial" panose="020B0604020202020204" pitchFamily="34" charset="0"/>
              <a:buChar char="•"/>
            </a:pPr>
            <a:r>
              <a:rPr lang="es-MX" sz="2000" dirty="0"/>
              <a:t>Capacidad multilingüe. </a:t>
            </a:r>
          </a:p>
          <a:p>
            <a:pPr marL="342900" indent="-342900">
              <a:buFont typeface="Arial" panose="020B0604020202020204" pitchFamily="34" charset="0"/>
              <a:buChar char="•"/>
            </a:pPr>
            <a:r>
              <a:rPr lang="es-MX" sz="2000" dirty="0"/>
              <a:t>Creación y gestión masiva de cursos en diferentes formatos de forma sencilla. Actividades y herramientas colaborativas. </a:t>
            </a:r>
          </a:p>
          <a:p>
            <a:pPr marL="342900" indent="-342900">
              <a:buFont typeface="Arial" panose="020B0604020202020204" pitchFamily="34" charset="0"/>
              <a:buChar char="•"/>
            </a:pPr>
            <a:r>
              <a:rPr lang="es-MX" sz="2000" dirty="0"/>
              <a:t>Gestión simple de </a:t>
            </a:r>
            <a:r>
              <a:rPr lang="es-MX" sz="2000" dirty="0" err="1"/>
              <a:t>plugins</a:t>
            </a:r>
            <a:r>
              <a:rPr lang="es-MX" sz="2000" dirty="0"/>
              <a:t>, integración multimedia e inclusión de recursos externos. </a:t>
            </a:r>
          </a:p>
          <a:p>
            <a:pPr marL="342900" indent="-342900">
              <a:buFont typeface="Arial" panose="020B0604020202020204" pitchFamily="34" charset="0"/>
              <a:buChar char="•"/>
            </a:pPr>
            <a:r>
              <a:rPr lang="es-MX" sz="2000" dirty="0"/>
              <a:t>Herramientas de puntuación, calificación y evaluación. </a:t>
            </a:r>
          </a:p>
        </p:txBody>
      </p:sp>
    </p:spTree>
    <p:extLst>
      <p:ext uri="{BB962C8B-B14F-4D97-AF65-F5344CB8AC3E}">
        <p14:creationId xmlns:p14="http://schemas.microsoft.com/office/powerpoint/2010/main" val="16597830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947A8A86-43D9-C461-81AD-219D0803D7C4}"/>
              </a:ext>
            </a:extLst>
          </p:cNvPr>
          <p:cNvSpPr txBox="1"/>
          <p:nvPr/>
        </p:nvSpPr>
        <p:spPr>
          <a:xfrm>
            <a:off x="1706880" y="458956"/>
            <a:ext cx="9916160" cy="5324535"/>
          </a:xfrm>
          <a:prstGeom prst="rect">
            <a:avLst/>
          </a:prstGeom>
          <a:noFill/>
        </p:spPr>
        <p:txBody>
          <a:bodyPr wrap="square" rtlCol="0">
            <a:spAutoFit/>
          </a:bodyPr>
          <a:lstStyle/>
          <a:p>
            <a:r>
              <a:rPr lang="es-MX" sz="2000" b="1" dirty="0"/>
              <a:t>Recursos y actividades</a:t>
            </a:r>
          </a:p>
          <a:p>
            <a:endParaRPr lang="es-MX" sz="2000" dirty="0"/>
          </a:p>
          <a:p>
            <a:r>
              <a:rPr lang="es-MX" sz="2000" dirty="0"/>
              <a:t>El sistema clasifica las herramientas en dos grandes grupos: recursos y actividades.</a:t>
            </a:r>
          </a:p>
          <a:p>
            <a:endParaRPr lang="es-MX" sz="2000" b="1" dirty="0"/>
          </a:p>
          <a:p>
            <a:r>
              <a:rPr lang="es-MX" sz="2000" b="1" dirty="0"/>
              <a:t>Los recursos</a:t>
            </a:r>
            <a:r>
              <a:rPr lang="es-MX" sz="2000" dirty="0"/>
              <a:t> que esta plataforma ofrece, permite que se pueda llegar a alcanzar la capacidad de generar nuevo contenido para conseguir un pensamiento crítico.</a:t>
            </a:r>
          </a:p>
          <a:p>
            <a:endParaRPr lang="es-MX" sz="2000" b="1" dirty="0"/>
          </a:p>
          <a:p>
            <a:r>
              <a:rPr lang="es-MX" sz="2000" dirty="0"/>
              <a:t>En cuanto a las </a:t>
            </a:r>
            <a:r>
              <a:rPr lang="es-MX" sz="2000" b="1" dirty="0"/>
              <a:t>actividades</a:t>
            </a:r>
            <a:r>
              <a:rPr lang="es-MX" sz="2000" dirty="0"/>
              <a:t>, se pueden clasificar en:</a:t>
            </a:r>
          </a:p>
          <a:p>
            <a:endParaRPr lang="es-MX" sz="2000" dirty="0"/>
          </a:p>
          <a:p>
            <a:pPr marL="342900" indent="-342900">
              <a:buFont typeface="Arial" panose="020B0604020202020204" pitchFamily="34" charset="0"/>
              <a:buChar char="•"/>
            </a:pPr>
            <a:r>
              <a:rPr lang="es-MX" sz="2000" dirty="0"/>
              <a:t>Actividades destinadas a producciones individuales: Como pueden ser tareas o cuestionarios. </a:t>
            </a:r>
          </a:p>
          <a:p>
            <a:pPr marL="342900" indent="-342900">
              <a:buFont typeface="Arial" panose="020B0604020202020204" pitchFamily="34" charset="0"/>
              <a:buChar char="•"/>
            </a:pPr>
            <a:r>
              <a:rPr lang="es-MX" sz="2000" dirty="0"/>
              <a:t>Actividades destinadas a la colaboración entre participantes: Como pueden ser chats, foros, entre otros. </a:t>
            </a:r>
          </a:p>
          <a:p>
            <a:pPr marL="342900" indent="-342900">
              <a:buFont typeface="Arial" panose="020B0604020202020204" pitchFamily="34" charset="0"/>
              <a:buChar char="•"/>
            </a:pPr>
            <a:r>
              <a:rPr lang="es-MX" sz="2000" dirty="0"/>
              <a:t>Actividades de carácter participativo: Como materiales envueltos en formatos estándares SCORM o IMS.</a:t>
            </a:r>
            <a:endParaRPr lang="es-MX" sz="2000" b="1" dirty="0"/>
          </a:p>
        </p:txBody>
      </p:sp>
    </p:spTree>
    <p:extLst>
      <p:ext uri="{BB962C8B-B14F-4D97-AF65-F5344CB8AC3E}">
        <p14:creationId xmlns:p14="http://schemas.microsoft.com/office/powerpoint/2010/main" val="32303440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25F01B98-0AEF-9CB1-6DAF-A626233E194A}"/>
              </a:ext>
            </a:extLst>
          </p:cNvPr>
          <p:cNvSpPr txBox="1"/>
          <p:nvPr/>
        </p:nvSpPr>
        <p:spPr>
          <a:xfrm>
            <a:off x="1930400" y="1444476"/>
            <a:ext cx="9916160" cy="1323439"/>
          </a:xfrm>
          <a:prstGeom prst="rect">
            <a:avLst/>
          </a:prstGeom>
          <a:noFill/>
        </p:spPr>
        <p:txBody>
          <a:bodyPr wrap="square" rtlCol="0">
            <a:spAutoFit/>
          </a:bodyPr>
          <a:lstStyle/>
          <a:p>
            <a:r>
              <a:rPr lang="es-MX" sz="2000" b="1" dirty="0"/>
              <a:t>Vayamos a la plataforma:</a:t>
            </a:r>
          </a:p>
          <a:p>
            <a:endParaRPr lang="es-MX" sz="2000" b="1" dirty="0"/>
          </a:p>
          <a:p>
            <a:r>
              <a:rPr lang="es-MX" sz="2000" b="1" dirty="0"/>
              <a:t>https://moodle.icemexico.com</a:t>
            </a:r>
          </a:p>
          <a:p>
            <a:endParaRPr lang="es-MX" sz="2000" b="1" dirty="0"/>
          </a:p>
        </p:txBody>
      </p:sp>
    </p:spTree>
    <p:extLst>
      <p:ext uri="{BB962C8B-B14F-4D97-AF65-F5344CB8AC3E}">
        <p14:creationId xmlns:p14="http://schemas.microsoft.com/office/powerpoint/2010/main" val="9205943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25F01B98-0AEF-9CB1-6DAF-A626233E194A}"/>
              </a:ext>
            </a:extLst>
          </p:cNvPr>
          <p:cNvSpPr txBox="1"/>
          <p:nvPr/>
        </p:nvSpPr>
        <p:spPr>
          <a:xfrm>
            <a:off x="1625600" y="428476"/>
            <a:ext cx="9916160" cy="707886"/>
          </a:xfrm>
          <a:prstGeom prst="rect">
            <a:avLst/>
          </a:prstGeom>
          <a:noFill/>
        </p:spPr>
        <p:txBody>
          <a:bodyPr wrap="square" rtlCol="0">
            <a:spAutoFit/>
          </a:bodyPr>
          <a:lstStyle/>
          <a:p>
            <a:r>
              <a:rPr lang="es-MX" sz="2000" b="1" dirty="0"/>
              <a:t>Algunas ideas de estructura</a:t>
            </a:r>
          </a:p>
          <a:p>
            <a:endParaRPr lang="es-MX" sz="2000" b="1" dirty="0"/>
          </a:p>
        </p:txBody>
      </p:sp>
      <p:graphicFrame>
        <p:nvGraphicFramePr>
          <p:cNvPr id="4" name="Diagrama 3">
            <a:extLst>
              <a:ext uri="{FF2B5EF4-FFF2-40B4-BE49-F238E27FC236}">
                <a16:creationId xmlns:a16="http://schemas.microsoft.com/office/drawing/2014/main" id="{341DA527-EFFA-35EE-1111-81FF50BDD6CA}"/>
              </a:ext>
            </a:extLst>
          </p:cNvPr>
          <p:cNvGraphicFramePr/>
          <p:nvPr>
            <p:extLst>
              <p:ext uri="{D42A27DB-BD31-4B8C-83A1-F6EECF244321}">
                <p14:modId xmlns:p14="http://schemas.microsoft.com/office/powerpoint/2010/main" val="3701383548"/>
              </p:ext>
            </p:extLst>
          </p:nvPr>
        </p:nvGraphicFramePr>
        <p:xfrm>
          <a:off x="2631440" y="1408926"/>
          <a:ext cx="7904480" cy="50205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697128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25F01B98-0AEF-9CB1-6DAF-A626233E194A}"/>
              </a:ext>
            </a:extLst>
          </p:cNvPr>
          <p:cNvSpPr txBox="1"/>
          <p:nvPr/>
        </p:nvSpPr>
        <p:spPr>
          <a:xfrm>
            <a:off x="1838960" y="1891516"/>
            <a:ext cx="9814560" cy="1631216"/>
          </a:xfrm>
          <a:prstGeom prst="rect">
            <a:avLst/>
          </a:prstGeom>
          <a:noFill/>
        </p:spPr>
        <p:txBody>
          <a:bodyPr wrap="square" rtlCol="0">
            <a:spAutoFit/>
          </a:bodyPr>
          <a:lstStyle/>
          <a:p>
            <a:r>
              <a:rPr lang="es-MX" sz="2000" b="1" dirty="0"/>
              <a:t>Importancia de la nomenclatura</a:t>
            </a:r>
          </a:p>
          <a:p>
            <a:endParaRPr lang="es-MX" sz="2000" b="1" dirty="0"/>
          </a:p>
          <a:p>
            <a:r>
              <a:rPr lang="es-MX" sz="2000" b="1" dirty="0"/>
              <a:t>•	</a:t>
            </a:r>
            <a:r>
              <a:rPr lang="es-MX" sz="2000" dirty="0"/>
              <a:t>Usar siglas que identifiquen el programa, nivel o modalidad: EDU, MTR, OL.</a:t>
            </a:r>
          </a:p>
          <a:p>
            <a:r>
              <a:rPr lang="es-MX" sz="2000" dirty="0"/>
              <a:t>•	Añadir año y periodo: 2025A, 2025B.</a:t>
            </a:r>
          </a:p>
          <a:p>
            <a:r>
              <a:rPr lang="es-MX" sz="2000" dirty="0"/>
              <a:t>•	Evitar nombres genéricos como "Curso1" o "Asignatura".</a:t>
            </a:r>
          </a:p>
        </p:txBody>
      </p:sp>
    </p:spTree>
    <p:extLst>
      <p:ext uri="{BB962C8B-B14F-4D97-AF65-F5344CB8AC3E}">
        <p14:creationId xmlns:p14="http://schemas.microsoft.com/office/powerpoint/2010/main" val="4060738449"/>
      </p:ext>
    </p:extLst>
  </p:cSld>
  <p:clrMapOvr>
    <a:masterClrMapping/>
  </p:clrMapOvr>
</p:sld>
</file>

<file path=ppt/theme/theme1.xml><?xml version="1.0" encoding="utf-8"?>
<a:theme xmlns:a="http://schemas.openxmlformats.org/drawingml/2006/main" name="Espiral">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205</TotalTime>
  <Words>620</Words>
  <Application>Microsoft Office PowerPoint</Application>
  <PresentationFormat>Panorámica</PresentationFormat>
  <Paragraphs>63</Paragraphs>
  <Slides>9</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9</vt:i4>
      </vt:variant>
    </vt:vector>
  </HeadingPairs>
  <TitlesOfParts>
    <vt:vector size="13" baseType="lpstr">
      <vt:lpstr>Arial</vt:lpstr>
      <vt:lpstr>Century Gothic</vt:lpstr>
      <vt:lpstr>Wingdings 3</vt:lpstr>
      <vt:lpstr>Espiral</vt:lpstr>
      <vt:lpstr>Plataforma educativa Moodle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Edgar Contreras Palma</dc:creator>
  <cp:lastModifiedBy>Edgar Contreras Palma</cp:lastModifiedBy>
  <cp:revision>7</cp:revision>
  <dcterms:created xsi:type="dcterms:W3CDTF">2025-06-16T19:48:12Z</dcterms:created>
  <dcterms:modified xsi:type="dcterms:W3CDTF">2025-06-18T20:11:13Z</dcterms:modified>
</cp:coreProperties>
</file>